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32D22C-5694-4930-8007-5A9F28CF8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ED34BC-EAED-4580-9302-1E30627B81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D8A7F4-B877-4690-ABC4-1B49AF641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824C-6842-4C89-B11A-1C9894999394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19D0E7-AA07-4898-8839-8532EC360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EA059D-7A00-4B4C-9A20-A34BF82B0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2663-D899-473E-BB47-BF1E7D174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92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37D38B-DBB8-4CEA-9AE4-4D2BBCB50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5797325-1DEB-4AFC-93B2-537A5AD72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C8AF7A-7797-4020-927E-BB293E269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824C-6842-4C89-B11A-1C9894999394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3A54A7-801F-4DF1-897D-840713B4E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B99302-679A-4EF1-BD74-36AD2F238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2663-D899-473E-BB47-BF1E7D174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76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BC57AF-3386-4011-8400-7CB0B87F7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066F42-E744-432E-BA81-F2A4F51EC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B09A81-84DE-40DC-A83E-429495A68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824C-6842-4C89-B11A-1C9894999394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65CA2B-9979-408D-B030-E0B3CD8BA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467AA4-7D47-4408-9933-EE66F9789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2663-D899-473E-BB47-BF1E7D174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10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35CBBE-AFCE-494D-A300-944F199FE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ED7C83-B0FB-48D2-B866-D0563651D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73C6A5-DA1C-42D6-9B3E-94464E8BB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824C-6842-4C89-B11A-1C9894999394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2662E0-398B-4BE4-ADFD-9CE074E7C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C98207-10F7-44B2-BF36-1A7E0212F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2663-D899-473E-BB47-BF1E7D174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37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E0062E-25D6-4F09-8706-223D3B2CD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9D5EE8-D29B-4593-8576-FB580D94D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B5CB64-4B69-4870-9393-6B6D716BF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824C-6842-4C89-B11A-1C9894999394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5936C8-D399-43B7-9898-471B4B1DA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A7EA2D-1500-422A-AA65-CE134EC16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2663-D899-473E-BB47-BF1E7D174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13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28C255-C5F8-476A-B7C7-B0C0D8360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5CC4C8-3645-4C9A-A842-2B948F62C8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E3E997-C033-4D1A-A0C7-EDBBCA667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C7976A-1CDB-4F95-8EB1-8D8EC404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824C-6842-4C89-B11A-1C9894999394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778B6F-74DF-4437-853F-CB2FEE45A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C65303-9F78-4868-B474-9554B1D34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2663-D899-473E-BB47-BF1E7D174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77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174E8B-9444-4983-A567-762B6B74F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EDC580-27D5-4DA2-B08D-A2E85AF15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0A6129E-15D3-4A04-B77D-099E9C260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8515E8-C8AA-413E-A798-51327B4DC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5A35DF8-860A-4EB6-8590-1C617BD0FF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DC39B0D-73EE-4FA9-8056-8091FE8BA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824C-6842-4C89-B11A-1C9894999394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6BDCEE1-5AA3-457D-B63B-3E18AEEEA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3DE4753-6F85-4C39-B0D8-9A442C13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2663-D899-473E-BB47-BF1E7D174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0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84AAA-0F99-4F59-A1F3-BB50E3948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B2A8EF7-0B2D-413F-A762-585BCF3F5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824C-6842-4C89-B11A-1C9894999394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73EAC2A-78E2-45D7-8AD6-43CC80DD6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BC948C-5C43-4265-B641-616D5AAD7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2663-D899-473E-BB47-BF1E7D174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94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8B5C899-584F-419D-AD38-96E56367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824C-6842-4C89-B11A-1C9894999394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9B7FC33-94DA-4910-ADAE-6550FCA02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6BDC88F-CAC7-4174-BF2E-0F076AD2C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2663-D899-473E-BB47-BF1E7D174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94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10ED4A-8CEB-4297-8A5D-D8A301D28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B508F6-B67F-45F8-B1E6-776C2F24F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EAF3803-FD08-4238-8EC9-E610118A9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2B1812-20AD-48C7-B3AA-71982AA8B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824C-6842-4C89-B11A-1C9894999394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646DE6-18E6-44CF-B69E-30C621ADF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F440FD-3F7D-4C35-B850-43477BE95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2663-D899-473E-BB47-BF1E7D174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38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E4E3CE-C706-483B-955B-979290D5F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0756D83-B145-458F-8C50-772B929ED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7CC044-2C94-4531-9512-D44FEF7E2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009AB4-0289-469F-856B-FA7F7AFDF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824C-6842-4C89-B11A-1C9894999394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ECFC31-00E6-43DA-9C3E-17F12890B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792EF7-0616-4178-9B47-3377473FB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2663-D899-473E-BB47-BF1E7D174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04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6AE87-8CE5-4D68-9F91-1DAC85000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B4C1C6-0F04-4374-9F40-4B2406063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93B045-EE87-4FC8-A633-9BB615142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0824C-6842-4C89-B11A-1C9894999394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B591C4-E021-4BC9-8B24-585D5A6B3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6F471F-A8BC-42B4-809B-F95A408C37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22663-D899-473E-BB47-BF1E7D174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1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28C9AC9-B653-4ECC-B94B-7C9A93865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7356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2022-06-12T12:46:08Z</dcterms:created>
  <dcterms:modified xsi:type="dcterms:W3CDTF">2022-06-12T12:46:37Z</dcterms:modified>
</cp:coreProperties>
</file>