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6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7.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64.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8.xml"/>
  <Override ContentType="application/vnd.openxmlformats-officedocument.theme+xml" PartName="/ppt/theme/theme9.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73" r:id="rId4"/>
    <p:sldMasterId id="2147483674" r:id="rId5"/>
    <p:sldMasterId id="2147483675" r:id="rId6"/>
    <p:sldMasterId id="2147483676" r:id="rId7"/>
    <p:sldMasterId id="2147483677" r:id="rId8"/>
    <p:sldMasterId id="2147483678" r:id="rId9"/>
    <p:sldMasterId id="2147483679" r:id="rId10"/>
    <p:sldMasterId id="2147483680" r:id="rId11"/>
  </p:sldMasterIdLst>
  <p:notesMasterIdLst>
    <p:notesMasterId r:id="rId12"/>
  </p:notesMasterIdLst>
  <p:sldIdLst>
    <p:sldId id="256" r:id="rId13"/>
    <p:sldId id="257" r:id="rId14"/>
    <p:sldId id="258" r:id="rId15"/>
    <p:sldId id="259" r:id="rId16"/>
    <p:sldId id="260" r:id="rId17"/>
    <p:sldId id="261" r:id="rId18"/>
    <p:sldId id="262" r:id="rId19"/>
    <p:sldId id="263" r:id="rId20"/>
    <p:sldId id="264" r:id="rId21"/>
    <p:sldId id="265" r:id="rId22"/>
    <p:sldId id="266" r:id="rId23"/>
    <p:sldId id="267" r:id="rId24"/>
    <p:sldId id="268" r:id="rId25"/>
    <p:sldId id="269" r:id="rId26"/>
    <p:sldId id="270" r:id="rId27"/>
    <p:sldId id="271" r:id="rId28"/>
    <p:sldId id="272" r:id="rId29"/>
    <p:sldId id="273" r:id="rId30"/>
    <p:sldId id="274" r:id="rId31"/>
    <p:sldId id="275" r:id="rId32"/>
    <p:sldId id="276" r:id="rId33"/>
    <p:sldId id="277" r:id="rId34"/>
    <p:sldId id="278" r:id="rId35"/>
    <p:sldId id="279" r:id="rId36"/>
    <p:sldId id="280" r:id="rId37"/>
    <p:sldId id="281" r:id="rId38"/>
    <p:sldId id="282" r:id="rId39"/>
    <p:sldId id="283" r:id="rId40"/>
    <p:sldId id="284" r:id="rId41"/>
    <p:sldId id="285" r:id="rId42"/>
    <p:sldId id="286" r:id="rId43"/>
    <p:sldId id="287" r:id="rId44"/>
    <p:sldId id="288" r:id="rId45"/>
    <p:sldId id="289" r:id="rId46"/>
    <p:sldId id="290" r:id="rId47"/>
    <p:sldId id="291" r:id="rId48"/>
    <p:sldId id="292" r:id="rId49"/>
    <p:sldId id="293" r:id="rId50"/>
    <p:sldId id="294" r:id="rId51"/>
    <p:sldId id="295" r:id="rId52"/>
    <p:sldId id="296" r:id="rId53"/>
    <p:sldId id="297" r:id="rId54"/>
    <p:sldId id="298" r:id="rId55"/>
    <p:sldId id="299" r:id="rId56"/>
    <p:sldId id="300" r:id="rId57"/>
    <p:sldId id="301" r:id="rId58"/>
    <p:sldId id="302" r:id="rId59"/>
    <p:sldId id="303" r:id="rId60"/>
    <p:sldId id="304" r:id="rId61"/>
    <p:sldId id="305" r:id="rId62"/>
    <p:sldId id="306" r:id="rId63"/>
    <p:sldId id="307" r:id="rId64"/>
    <p:sldId id="308" r:id="rId65"/>
    <p:sldId id="309" r:id="rId66"/>
    <p:sldId id="310" r:id="rId67"/>
    <p:sldId id="311" r:id="rId68"/>
    <p:sldId id="312" r:id="rId69"/>
    <p:sldId id="313" r:id="rId70"/>
    <p:sldId id="314" r:id="rId71"/>
    <p:sldId id="315" r:id="rId72"/>
    <p:sldId id="316" r:id="rId73"/>
    <p:sldId id="317" r:id="rId74"/>
    <p:sldId id="318" r:id="rId75"/>
    <p:sldId id="319" r:id="rId76"/>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28.xml"/><Relationship Id="rId42" Type="http://schemas.openxmlformats.org/officeDocument/2006/relationships/slide" Target="slides/slide30.xml"/><Relationship Id="rId41" Type="http://schemas.openxmlformats.org/officeDocument/2006/relationships/slide" Target="slides/slide29.xml"/><Relationship Id="rId44" Type="http://schemas.openxmlformats.org/officeDocument/2006/relationships/slide" Target="slides/slide32.xml"/><Relationship Id="rId43" Type="http://schemas.openxmlformats.org/officeDocument/2006/relationships/slide" Target="slides/slide31.xml"/><Relationship Id="rId46" Type="http://schemas.openxmlformats.org/officeDocument/2006/relationships/slide" Target="slides/slide34.xml"/><Relationship Id="rId45" Type="http://schemas.openxmlformats.org/officeDocument/2006/relationships/slide" Target="slides/slide33.xml"/><Relationship Id="rId1" Type="http://schemas.openxmlformats.org/officeDocument/2006/relationships/theme" Target="theme/theme4.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48" Type="http://schemas.openxmlformats.org/officeDocument/2006/relationships/slide" Target="slides/slide36.xml"/><Relationship Id="rId47" Type="http://schemas.openxmlformats.org/officeDocument/2006/relationships/slide" Target="slides/slide35.xml"/><Relationship Id="rId49" Type="http://schemas.openxmlformats.org/officeDocument/2006/relationships/slide" Target="slides/slide37.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 Id="rId73" Type="http://schemas.openxmlformats.org/officeDocument/2006/relationships/slide" Target="slides/slide61.xml"/><Relationship Id="rId72" Type="http://schemas.openxmlformats.org/officeDocument/2006/relationships/slide" Target="slides/slide60.xml"/><Relationship Id="rId31" Type="http://schemas.openxmlformats.org/officeDocument/2006/relationships/slide" Target="slides/slide19.xml"/><Relationship Id="rId75" Type="http://schemas.openxmlformats.org/officeDocument/2006/relationships/slide" Target="slides/slide63.xml"/><Relationship Id="rId30" Type="http://schemas.openxmlformats.org/officeDocument/2006/relationships/slide" Target="slides/slide18.xml"/><Relationship Id="rId74" Type="http://schemas.openxmlformats.org/officeDocument/2006/relationships/slide" Target="slides/slide62.xml"/><Relationship Id="rId33" Type="http://schemas.openxmlformats.org/officeDocument/2006/relationships/slide" Target="slides/slide21.xml"/><Relationship Id="rId32" Type="http://schemas.openxmlformats.org/officeDocument/2006/relationships/slide" Target="slides/slide20.xml"/><Relationship Id="rId76" Type="http://schemas.openxmlformats.org/officeDocument/2006/relationships/slide" Target="slides/slide64.xml"/><Relationship Id="rId35" Type="http://schemas.openxmlformats.org/officeDocument/2006/relationships/slide" Target="slides/slide23.xml"/><Relationship Id="rId34" Type="http://schemas.openxmlformats.org/officeDocument/2006/relationships/slide" Target="slides/slide22.xml"/><Relationship Id="rId71" Type="http://schemas.openxmlformats.org/officeDocument/2006/relationships/slide" Target="slides/slide59.xml"/><Relationship Id="rId70" Type="http://schemas.openxmlformats.org/officeDocument/2006/relationships/slide" Target="slides/slide58.xml"/><Relationship Id="rId37" Type="http://schemas.openxmlformats.org/officeDocument/2006/relationships/slide" Target="slides/slide25.xml"/><Relationship Id="rId36" Type="http://schemas.openxmlformats.org/officeDocument/2006/relationships/slide" Target="slides/slide24.xml"/><Relationship Id="rId39" Type="http://schemas.openxmlformats.org/officeDocument/2006/relationships/slide" Target="slides/slide27.xml"/><Relationship Id="rId38" Type="http://schemas.openxmlformats.org/officeDocument/2006/relationships/slide" Target="slides/slide26.xml"/><Relationship Id="rId62" Type="http://schemas.openxmlformats.org/officeDocument/2006/relationships/slide" Target="slides/slide50.xml"/><Relationship Id="rId61" Type="http://schemas.openxmlformats.org/officeDocument/2006/relationships/slide" Target="slides/slide49.xml"/><Relationship Id="rId20" Type="http://schemas.openxmlformats.org/officeDocument/2006/relationships/slide" Target="slides/slide8.xml"/><Relationship Id="rId64" Type="http://schemas.openxmlformats.org/officeDocument/2006/relationships/slide" Target="slides/slide52.xml"/><Relationship Id="rId63" Type="http://schemas.openxmlformats.org/officeDocument/2006/relationships/slide" Target="slides/slide51.xml"/><Relationship Id="rId22" Type="http://schemas.openxmlformats.org/officeDocument/2006/relationships/slide" Target="slides/slide10.xml"/><Relationship Id="rId66" Type="http://schemas.openxmlformats.org/officeDocument/2006/relationships/slide" Target="slides/slide54.xml"/><Relationship Id="rId21" Type="http://schemas.openxmlformats.org/officeDocument/2006/relationships/slide" Target="slides/slide9.xml"/><Relationship Id="rId65" Type="http://schemas.openxmlformats.org/officeDocument/2006/relationships/slide" Target="slides/slide53.xml"/><Relationship Id="rId24" Type="http://schemas.openxmlformats.org/officeDocument/2006/relationships/slide" Target="slides/slide12.xml"/><Relationship Id="rId68" Type="http://schemas.openxmlformats.org/officeDocument/2006/relationships/slide" Target="slides/slide56.xml"/><Relationship Id="rId23" Type="http://schemas.openxmlformats.org/officeDocument/2006/relationships/slide" Target="slides/slide11.xml"/><Relationship Id="rId67" Type="http://schemas.openxmlformats.org/officeDocument/2006/relationships/slide" Target="slides/slide55.xml"/><Relationship Id="rId60" Type="http://schemas.openxmlformats.org/officeDocument/2006/relationships/slide" Target="slides/slide48.xml"/><Relationship Id="rId26" Type="http://schemas.openxmlformats.org/officeDocument/2006/relationships/slide" Target="slides/slide14.xml"/><Relationship Id="rId25" Type="http://schemas.openxmlformats.org/officeDocument/2006/relationships/slide" Target="slides/slide13.xml"/><Relationship Id="rId69" Type="http://schemas.openxmlformats.org/officeDocument/2006/relationships/slide" Target="slides/slide57.xml"/><Relationship Id="rId28" Type="http://schemas.openxmlformats.org/officeDocument/2006/relationships/slide" Target="slides/slide16.xml"/><Relationship Id="rId27" Type="http://schemas.openxmlformats.org/officeDocument/2006/relationships/slide" Target="slides/slide15.xml"/><Relationship Id="rId29" Type="http://schemas.openxmlformats.org/officeDocument/2006/relationships/slide" Target="slides/slide17.xml"/><Relationship Id="rId51" Type="http://schemas.openxmlformats.org/officeDocument/2006/relationships/slide" Target="slides/slide39.xml"/><Relationship Id="rId50" Type="http://schemas.openxmlformats.org/officeDocument/2006/relationships/slide" Target="slides/slide38.xml"/><Relationship Id="rId53" Type="http://schemas.openxmlformats.org/officeDocument/2006/relationships/slide" Target="slides/slide41.xml"/><Relationship Id="rId52" Type="http://schemas.openxmlformats.org/officeDocument/2006/relationships/slide" Target="slides/slide40.xml"/><Relationship Id="rId11" Type="http://schemas.openxmlformats.org/officeDocument/2006/relationships/slideMaster" Target="slideMasters/slideMaster8.xml"/><Relationship Id="rId55" Type="http://schemas.openxmlformats.org/officeDocument/2006/relationships/slide" Target="slides/slide43.xml"/><Relationship Id="rId10" Type="http://schemas.openxmlformats.org/officeDocument/2006/relationships/slideMaster" Target="slideMasters/slideMaster7.xml"/><Relationship Id="rId54" Type="http://schemas.openxmlformats.org/officeDocument/2006/relationships/slide" Target="slides/slide42.xml"/><Relationship Id="rId13" Type="http://schemas.openxmlformats.org/officeDocument/2006/relationships/slide" Target="slides/slide1.xml"/><Relationship Id="rId57" Type="http://schemas.openxmlformats.org/officeDocument/2006/relationships/slide" Target="slides/slide45.xml"/><Relationship Id="rId12" Type="http://schemas.openxmlformats.org/officeDocument/2006/relationships/notesMaster" Target="notesMasters/notesMaster1.xml"/><Relationship Id="rId56" Type="http://schemas.openxmlformats.org/officeDocument/2006/relationships/slide" Target="slides/slide44.xml"/><Relationship Id="rId15" Type="http://schemas.openxmlformats.org/officeDocument/2006/relationships/slide" Target="slides/slide3.xml"/><Relationship Id="rId59" Type="http://schemas.openxmlformats.org/officeDocument/2006/relationships/slide" Target="slides/slide47.xml"/><Relationship Id="rId14" Type="http://schemas.openxmlformats.org/officeDocument/2006/relationships/slide" Target="slides/slide2.xml"/><Relationship Id="rId58" Type="http://schemas.openxmlformats.org/officeDocument/2006/relationships/slide" Target="slides/slide46.xml"/><Relationship Id="rId17" Type="http://schemas.openxmlformats.org/officeDocument/2006/relationships/slide" Target="slides/slide5.xml"/><Relationship Id="rId16" Type="http://schemas.openxmlformats.org/officeDocument/2006/relationships/slide" Target="slides/slide4.xml"/><Relationship Id="rId19" Type="http://schemas.openxmlformats.org/officeDocument/2006/relationships/slide" Target="slides/slide7.xml"/><Relationship Id="rId1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lstStyle>
            <a:lvl1pPr lvl="0" marR="0" rtl="0" algn="r">
              <a:lnSpc>
                <a:spcPct val="100000"/>
              </a:lnSpc>
              <a:spcBef>
                <a:spcPts val="0"/>
              </a:spcBef>
              <a:spcAft>
                <a:spcPts val="0"/>
              </a:spcAft>
              <a:buSzPts val="1400"/>
              <a:buNone/>
              <a:defRPr b="0" i="0" sz="12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5" name="Shape 285"/>
        <p:cNvGrpSpPr/>
        <p:nvPr/>
      </p:nvGrpSpPr>
      <p:grpSpPr>
        <a:xfrm>
          <a:off x="0" y="0"/>
          <a:ext cx="0" cy="0"/>
          <a:chOff x="0" y="0"/>
          <a:chExt cx="0" cy="0"/>
        </a:xfrm>
      </p:grpSpPr>
      <p:sp>
        <p:nvSpPr>
          <p:cNvPr id="286" name="Google Shape;286;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287" name="Google Shape;287;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1" name="Shape 341"/>
        <p:cNvGrpSpPr/>
        <p:nvPr/>
      </p:nvGrpSpPr>
      <p:grpSpPr>
        <a:xfrm>
          <a:off x="0" y="0"/>
          <a:ext cx="0" cy="0"/>
          <a:chOff x="0" y="0"/>
          <a:chExt cx="0" cy="0"/>
        </a:xfrm>
      </p:grpSpPr>
      <p:sp>
        <p:nvSpPr>
          <p:cNvPr id="342" name="Google Shape;342;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343" name="Google Shape;343;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7" name="Shape 347"/>
        <p:cNvGrpSpPr/>
        <p:nvPr/>
      </p:nvGrpSpPr>
      <p:grpSpPr>
        <a:xfrm>
          <a:off x="0" y="0"/>
          <a:ext cx="0" cy="0"/>
          <a:chOff x="0" y="0"/>
          <a:chExt cx="0" cy="0"/>
        </a:xfrm>
      </p:grpSpPr>
      <p:sp>
        <p:nvSpPr>
          <p:cNvPr id="348" name="Google Shape;348;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349" name="Google Shape;349;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4" name="Shape 354"/>
        <p:cNvGrpSpPr/>
        <p:nvPr/>
      </p:nvGrpSpPr>
      <p:grpSpPr>
        <a:xfrm>
          <a:off x="0" y="0"/>
          <a:ext cx="0" cy="0"/>
          <a:chOff x="0" y="0"/>
          <a:chExt cx="0" cy="0"/>
        </a:xfrm>
      </p:grpSpPr>
      <p:sp>
        <p:nvSpPr>
          <p:cNvPr id="355" name="Google Shape;355;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356" name="Google Shape;356;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9" name="Shape 359"/>
        <p:cNvGrpSpPr/>
        <p:nvPr/>
      </p:nvGrpSpPr>
      <p:grpSpPr>
        <a:xfrm>
          <a:off x="0" y="0"/>
          <a:ext cx="0" cy="0"/>
          <a:chOff x="0" y="0"/>
          <a:chExt cx="0" cy="0"/>
        </a:xfrm>
      </p:grpSpPr>
      <p:sp>
        <p:nvSpPr>
          <p:cNvPr id="360" name="Google Shape;360;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361" name="Google Shape;361;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4" name="Shape 364"/>
        <p:cNvGrpSpPr/>
        <p:nvPr/>
      </p:nvGrpSpPr>
      <p:grpSpPr>
        <a:xfrm>
          <a:off x="0" y="0"/>
          <a:ext cx="0" cy="0"/>
          <a:chOff x="0" y="0"/>
          <a:chExt cx="0" cy="0"/>
        </a:xfrm>
      </p:grpSpPr>
      <p:sp>
        <p:nvSpPr>
          <p:cNvPr id="365" name="Google Shape;365;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366" name="Google Shape;366;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9" name="Shape 369"/>
        <p:cNvGrpSpPr/>
        <p:nvPr/>
      </p:nvGrpSpPr>
      <p:grpSpPr>
        <a:xfrm>
          <a:off x="0" y="0"/>
          <a:ext cx="0" cy="0"/>
          <a:chOff x="0" y="0"/>
          <a:chExt cx="0" cy="0"/>
        </a:xfrm>
      </p:grpSpPr>
      <p:sp>
        <p:nvSpPr>
          <p:cNvPr id="370" name="Google Shape;370;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371" name="Google Shape;371;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4" name="Shape 374"/>
        <p:cNvGrpSpPr/>
        <p:nvPr/>
      </p:nvGrpSpPr>
      <p:grpSpPr>
        <a:xfrm>
          <a:off x="0" y="0"/>
          <a:ext cx="0" cy="0"/>
          <a:chOff x="0" y="0"/>
          <a:chExt cx="0" cy="0"/>
        </a:xfrm>
      </p:grpSpPr>
      <p:sp>
        <p:nvSpPr>
          <p:cNvPr id="375" name="Google Shape;375;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376" name="Google Shape;376;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0" name="Shape 380"/>
        <p:cNvGrpSpPr/>
        <p:nvPr/>
      </p:nvGrpSpPr>
      <p:grpSpPr>
        <a:xfrm>
          <a:off x="0" y="0"/>
          <a:ext cx="0" cy="0"/>
          <a:chOff x="0" y="0"/>
          <a:chExt cx="0" cy="0"/>
        </a:xfrm>
      </p:grpSpPr>
      <p:sp>
        <p:nvSpPr>
          <p:cNvPr id="381" name="Google Shape;381;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382" name="Google Shape;382;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6" name="Shape 386"/>
        <p:cNvGrpSpPr/>
        <p:nvPr/>
      </p:nvGrpSpPr>
      <p:grpSpPr>
        <a:xfrm>
          <a:off x="0" y="0"/>
          <a:ext cx="0" cy="0"/>
          <a:chOff x="0" y="0"/>
          <a:chExt cx="0" cy="0"/>
        </a:xfrm>
      </p:grpSpPr>
      <p:sp>
        <p:nvSpPr>
          <p:cNvPr id="387" name="Google Shape;387;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388" name="Google Shape;388;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2" name="Shape 392"/>
        <p:cNvGrpSpPr/>
        <p:nvPr/>
      </p:nvGrpSpPr>
      <p:grpSpPr>
        <a:xfrm>
          <a:off x="0" y="0"/>
          <a:ext cx="0" cy="0"/>
          <a:chOff x="0" y="0"/>
          <a:chExt cx="0" cy="0"/>
        </a:xfrm>
      </p:grpSpPr>
      <p:sp>
        <p:nvSpPr>
          <p:cNvPr id="393" name="Google Shape;393;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394" name="Google Shape;394;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2" name="Shape 292"/>
        <p:cNvGrpSpPr/>
        <p:nvPr/>
      </p:nvGrpSpPr>
      <p:grpSpPr>
        <a:xfrm>
          <a:off x="0" y="0"/>
          <a:ext cx="0" cy="0"/>
          <a:chOff x="0" y="0"/>
          <a:chExt cx="0" cy="0"/>
        </a:xfrm>
      </p:grpSpPr>
      <p:sp>
        <p:nvSpPr>
          <p:cNvPr id="293" name="Google Shape;293;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294" name="Google Shape;294;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7" name="Shape 397"/>
        <p:cNvGrpSpPr/>
        <p:nvPr/>
      </p:nvGrpSpPr>
      <p:grpSpPr>
        <a:xfrm>
          <a:off x="0" y="0"/>
          <a:ext cx="0" cy="0"/>
          <a:chOff x="0" y="0"/>
          <a:chExt cx="0" cy="0"/>
        </a:xfrm>
      </p:grpSpPr>
      <p:sp>
        <p:nvSpPr>
          <p:cNvPr id="398" name="Google Shape;398;p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399" name="Google Shape;399;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3" name="Shape 403"/>
        <p:cNvGrpSpPr/>
        <p:nvPr/>
      </p:nvGrpSpPr>
      <p:grpSpPr>
        <a:xfrm>
          <a:off x="0" y="0"/>
          <a:ext cx="0" cy="0"/>
          <a:chOff x="0" y="0"/>
          <a:chExt cx="0" cy="0"/>
        </a:xfrm>
      </p:grpSpPr>
      <p:sp>
        <p:nvSpPr>
          <p:cNvPr id="404" name="Google Shape;404;p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405" name="Google Shape;405;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1" name="Shape 411"/>
        <p:cNvGrpSpPr/>
        <p:nvPr/>
      </p:nvGrpSpPr>
      <p:grpSpPr>
        <a:xfrm>
          <a:off x="0" y="0"/>
          <a:ext cx="0" cy="0"/>
          <a:chOff x="0" y="0"/>
          <a:chExt cx="0" cy="0"/>
        </a:xfrm>
      </p:grpSpPr>
      <p:sp>
        <p:nvSpPr>
          <p:cNvPr id="412" name="Google Shape;412;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413" name="Google Shape;413;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8" name="Shape 418"/>
        <p:cNvGrpSpPr/>
        <p:nvPr/>
      </p:nvGrpSpPr>
      <p:grpSpPr>
        <a:xfrm>
          <a:off x="0" y="0"/>
          <a:ext cx="0" cy="0"/>
          <a:chOff x="0" y="0"/>
          <a:chExt cx="0" cy="0"/>
        </a:xfrm>
      </p:grpSpPr>
      <p:sp>
        <p:nvSpPr>
          <p:cNvPr id="419" name="Google Shape;419;p2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420" name="Google Shape;420;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4" name="Shape 424"/>
        <p:cNvGrpSpPr/>
        <p:nvPr/>
      </p:nvGrpSpPr>
      <p:grpSpPr>
        <a:xfrm>
          <a:off x="0" y="0"/>
          <a:ext cx="0" cy="0"/>
          <a:chOff x="0" y="0"/>
          <a:chExt cx="0" cy="0"/>
        </a:xfrm>
      </p:grpSpPr>
      <p:sp>
        <p:nvSpPr>
          <p:cNvPr id="425" name="Google Shape;425;p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426" name="Google Shape;426;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0" name="Shape 430"/>
        <p:cNvGrpSpPr/>
        <p:nvPr/>
      </p:nvGrpSpPr>
      <p:grpSpPr>
        <a:xfrm>
          <a:off x="0" y="0"/>
          <a:ext cx="0" cy="0"/>
          <a:chOff x="0" y="0"/>
          <a:chExt cx="0" cy="0"/>
        </a:xfrm>
      </p:grpSpPr>
      <p:sp>
        <p:nvSpPr>
          <p:cNvPr id="431" name="Google Shape;431;p2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432" name="Google Shape;432;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6" name="Shape 436"/>
        <p:cNvGrpSpPr/>
        <p:nvPr/>
      </p:nvGrpSpPr>
      <p:grpSpPr>
        <a:xfrm>
          <a:off x="0" y="0"/>
          <a:ext cx="0" cy="0"/>
          <a:chOff x="0" y="0"/>
          <a:chExt cx="0" cy="0"/>
        </a:xfrm>
      </p:grpSpPr>
      <p:sp>
        <p:nvSpPr>
          <p:cNvPr id="437" name="Google Shape;437;p2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438" name="Google Shape;438;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2" name="Shape 442"/>
        <p:cNvGrpSpPr/>
        <p:nvPr/>
      </p:nvGrpSpPr>
      <p:grpSpPr>
        <a:xfrm>
          <a:off x="0" y="0"/>
          <a:ext cx="0" cy="0"/>
          <a:chOff x="0" y="0"/>
          <a:chExt cx="0" cy="0"/>
        </a:xfrm>
      </p:grpSpPr>
      <p:sp>
        <p:nvSpPr>
          <p:cNvPr id="443" name="Google Shape;443;p2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444" name="Google Shape;444;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8" name="Shape 448"/>
        <p:cNvGrpSpPr/>
        <p:nvPr/>
      </p:nvGrpSpPr>
      <p:grpSpPr>
        <a:xfrm>
          <a:off x="0" y="0"/>
          <a:ext cx="0" cy="0"/>
          <a:chOff x="0" y="0"/>
          <a:chExt cx="0" cy="0"/>
        </a:xfrm>
      </p:grpSpPr>
      <p:sp>
        <p:nvSpPr>
          <p:cNvPr id="449" name="Google Shape;449;p2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450" name="Google Shape;450;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4" name="Shape 454"/>
        <p:cNvGrpSpPr/>
        <p:nvPr/>
      </p:nvGrpSpPr>
      <p:grpSpPr>
        <a:xfrm>
          <a:off x="0" y="0"/>
          <a:ext cx="0" cy="0"/>
          <a:chOff x="0" y="0"/>
          <a:chExt cx="0" cy="0"/>
        </a:xfrm>
      </p:grpSpPr>
      <p:sp>
        <p:nvSpPr>
          <p:cNvPr id="455" name="Google Shape;455;p2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456" name="Google Shape;456;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8" name="Shape 298"/>
        <p:cNvGrpSpPr/>
        <p:nvPr/>
      </p:nvGrpSpPr>
      <p:grpSpPr>
        <a:xfrm>
          <a:off x="0" y="0"/>
          <a:ext cx="0" cy="0"/>
          <a:chOff x="0" y="0"/>
          <a:chExt cx="0" cy="0"/>
        </a:xfrm>
      </p:grpSpPr>
      <p:sp>
        <p:nvSpPr>
          <p:cNvPr id="299" name="Google Shape;299;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300" name="Google Shape;300;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0" name="Shape 460"/>
        <p:cNvGrpSpPr/>
        <p:nvPr/>
      </p:nvGrpSpPr>
      <p:grpSpPr>
        <a:xfrm>
          <a:off x="0" y="0"/>
          <a:ext cx="0" cy="0"/>
          <a:chOff x="0" y="0"/>
          <a:chExt cx="0" cy="0"/>
        </a:xfrm>
      </p:grpSpPr>
      <p:sp>
        <p:nvSpPr>
          <p:cNvPr id="461" name="Google Shape;461;p3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462" name="Google Shape;462;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6" name="Shape 466"/>
        <p:cNvGrpSpPr/>
        <p:nvPr/>
      </p:nvGrpSpPr>
      <p:grpSpPr>
        <a:xfrm>
          <a:off x="0" y="0"/>
          <a:ext cx="0" cy="0"/>
          <a:chOff x="0" y="0"/>
          <a:chExt cx="0" cy="0"/>
        </a:xfrm>
      </p:grpSpPr>
      <p:sp>
        <p:nvSpPr>
          <p:cNvPr id="467" name="Google Shape;467;p3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468" name="Google Shape;468;p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2" name="Shape 472"/>
        <p:cNvGrpSpPr/>
        <p:nvPr/>
      </p:nvGrpSpPr>
      <p:grpSpPr>
        <a:xfrm>
          <a:off x="0" y="0"/>
          <a:ext cx="0" cy="0"/>
          <a:chOff x="0" y="0"/>
          <a:chExt cx="0" cy="0"/>
        </a:xfrm>
      </p:grpSpPr>
      <p:sp>
        <p:nvSpPr>
          <p:cNvPr id="473" name="Google Shape;473;p3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474" name="Google Shape;474;p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8" name="Shape 478"/>
        <p:cNvGrpSpPr/>
        <p:nvPr/>
      </p:nvGrpSpPr>
      <p:grpSpPr>
        <a:xfrm>
          <a:off x="0" y="0"/>
          <a:ext cx="0" cy="0"/>
          <a:chOff x="0" y="0"/>
          <a:chExt cx="0" cy="0"/>
        </a:xfrm>
      </p:grpSpPr>
      <p:sp>
        <p:nvSpPr>
          <p:cNvPr id="479" name="Google Shape;479;p3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480" name="Google Shape;480;p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4" name="Shape 484"/>
        <p:cNvGrpSpPr/>
        <p:nvPr/>
      </p:nvGrpSpPr>
      <p:grpSpPr>
        <a:xfrm>
          <a:off x="0" y="0"/>
          <a:ext cx="0" cy="0"/>
          <a:chOff x="0" y="0"/>
          <a:chExt cx="0" cy="0"/>
        </a:xfrm>
      </p:grpSpPr>
      <p:sp>
        <p:nvSpPr>
          <p:cNvPr id="485" name="Google Shape;485;p3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486" name="Google Shape;486;p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0" name="Shape 490"/>
        <p:cNvGrpSpPr/>
        <p:nvPr/>
      </p:nvGrpSpPr>
      <p:grpSpPr>
        <a:xfrm>
          <a:off x="0" y="0"/>
          <a:ext cx="0" cy="0"/>
          <a:chOff x="0" y="0"/>
          <a:chExt cx="0" cy="0"/>
        </a:xfrm>
      </p:grpSpPr>
      <p:sp>
        <p:nvSpPr>
          <p:cNvPr id="491" name="Google Shape;491;p3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492" name="Google Shape;492;p3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6" name="Shape 496"/>
        <p:cNvGrpSpPr/>
        <p:nvPr/>
      </p:nvGrpSpPr>
      <p:grpSpPr>
        <a:xfrm>
          <a:off x="0" y="0"/>
          <a:ext cx="0" cy="0"/>
          <a:chOff x="0" y="0"/>
          <a:chExt cx="0" cy="0"/>
        </a:xfrm>
      </p:grpSpPr>
      <p:sp>
        <p:nvSpPr>
          <p:cNvPr id="497" name="Google Shape;497;p3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498" name="Google Shape;498;p3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2" name="Shape 502"/>
        <p:cNvGrpSpPr/>
        <p:nvPr/>
      </p:nvGrpSpPr>
      <p:grpSpPr>
        <a:xfrm>
          <a:off x="0" y="0"/>
          <a:ext cx="0" cy="0"/>
          <a:chOff x="0" y="0"/>
          <a:chExt cx="0" cy="0"/>
        </a:xfrm>
      </p:grpSpPr>
      <p:sp>
        <p:nvSpPr>
          <p:cNvPr id="503" name="Google Shape;503;p3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504" name="Google Shape;504;p3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8" name="Shape 508"/>
        <p:cNvGrpSpPr/>
        <p:nvPr/>
      </p:nvGrpSpPr>
      <p:grpSpPr>
        <a:xfrm>
          <a:off x="0" y="0"/>
          <a:ext cx="0" cy="0"/>
          <a:chOff x="0" y="0"/>
          <a:chExt cx="0" cy="0"/>
        </a:xfrm>
      </p:grpSpPr>
      <p:sp>
        <p:nvSpPr>
          <p:cNvPr id="509" name="Google Shape;509;p3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510" name="Google Shape;510;p3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4" name="Shape 514"/>
        <p:cNvGrpSpPr/>
        <p:nvPr/>
      </p:nvGrpSpPr>
      <p:grpSpPr>
        <a:xfrm>
          <a:off x="0" y="0"/>
          <a:ext cx="0" cy="0"/>
          <a:chOff x="0" y="0"/>
          <a:chExt cx="0" cy="0"/>
        </a:xfrm>
      </p:grpSpPr>
      <p:sp>
        <p:nvSpPr>
          <p:cNvPr id="515" name="Google Shape;515;p3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516" name="Google Shape;516;p3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5" name="Shape 305"/>
        <p:cNvGrpSpPr/>
        <p:nvPr/>
      </p:nvGrpSpPr>
      <p:grpSpPr>
        <a:xfrm>
          <a:off x="0" y="0"/>
          <a:ext cx="0" cy="0"/>
          <a:chOff x="0" y="0"/>
          <a:chExt cx="0" cy="0"/>
        </a:xfrm>
      </p:grpSpPr>
      <p:sp>
        <p:nvSpPr>
          <p:cNvPr id="306" name="Google Shape;306;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307" name="Google Shape;307;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0" name="Shape 520"/>
        <p:cNvGrpSpPr/>
        <p:nvPr/>
      </p:nvGrpSpPr>
      <p:grpSpPr>
        <a:xfrm>
          <a:off x="0" y="0"/>
          <a:ext cx="0" cy="0"/>
          <a:chOff x="0" y="0"/>
          <a:chExt cx="0" cy="0"/>
        </a:xfrm>
      </p:grpSpPr>
      <p:sp>
        <p:nvSpPr>
          <p:cNvPr id="521" name="Google Shape;521;p4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522" name="Google Shape;522;p4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6" name="Shape 526"/>
        <p:cNvGrpSpPr/>
        <p:nvPr/>
      </p:nvGrpSpPr>
      <p:grpSpPr>
        <a:xfrm>
          <a:off x="0" y="0"/>
          <a:ext cx="0" cy="0"/>
          <a:chOff x="0" y="0"/>
          <a:chExt cx="0" cy="0"/>
        </a:xfrm>
      </p:grpSpPr>
      <p:sp>
        <p:nvSpPr>
          <p:cNvPr id="527" name="Google Shape;527;p4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528" name="Google Shape;528;p4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1" name="Shape 531"/>
        <p:cNvGrpSpPr/>
        <p:nvPr/>
      </p:nvGrpSpPr>
      <p:grpSpPr>
        <a:xfrm>
          <a:off x="0" y="0"/>
          <a:ext cx="0" cy="0"/>
          <a:chOff x="0" y="0"/>
          <a:chExt cx="0" cy="0"/>
        </a:xfrm>
      </p:grpSpPr>
      <p:sp>
        <p:nvSpPr>
          <p:cNvPr id="532" name="Google Shape;532;p4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533" name="Google Shape;533;p4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7" name="Shape 537"/>
        <p:cNvGrpSpPr/>
        <p:nvPr/>
      </p:nvGrpSpPr>
      <p:grpSpPr>
        <a:xfrm>
          <a:off x="0" y="0"/>
          <a:ext cx="0" cy="0"/>
          <a:chOff x="0" y="0"/>
          <a:chExt cx="0" cy="0"/>
        </a:xfrm>
      </p:grpSpPr>
      <p:sp>
        <p:nvSpPr>
          <p:cNvPr id="538" name="Google Shape;538;p4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539" name="Google Shape;539;p4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2" name="Shape 542"/>
        <p:cNvGrpSpPr/>
        <p:nvPr/>
      </p:nvGrpSpPr>
      <p:grpSpPr>
        <a:xfrm>
          <a:off x="0" y="0"/>
          <a:ext cx="0" cy="0"/>
          <a:chOff x="0" y="0"/>
          <a:chExt cx="0" cy="0"/>
        </a:xfrm>
      </p:grpSpPr>
      <p:sp>
        <p:nvSpPr>
          <p:cNvPr id="543" name="Google Shape;543;p4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544" name="Google Shape;544;p4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7" name="Shape 547"/>
        <p:cNvGrpSpPr/>
        <p:nvPr/>
      </p:nvGrpSpPr>
      <p:grpSpPr>
        <a:xfrm>
          <a:off x="0" y="0"/>
          <a:ext cx="0" cy="0"/>
          <a:chOff x="0" y="0"/>
          <a:chExt cx="0" cy="0"/>
        </a:xfrm>
      </p:grpSpPr>
      <p:sp>
        <p:nvSpPr>
          <p:cNvPr id="548" name="Google Shape;548;p4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549" name="Google Shape;549;p4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2" name="Shape 552"/>
        <p:cNvGrpSpPr/>
        <p:nvPr/>
      </p:nvGrpSpPr>
      <p:grpSpPr>
        <a:xfrm>
          <a:off x="0" y="0"/>
          <a:ext cx="0" cy="0"/>
          <a:chOff x="0" y="0"/>
          <a:chExt cx="0" cy="0"/>
        </a:xfrm>
      </p:grpSpPr>
      <p:sp>
        <p:nvSpPr>
          <p:cNvPr id="553" name="Google Shape;553;p4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554" name="Google Shape;554;p4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7" name="Shape 557"/>
        <p:cNvGrpSpPr/>
        <p:nvPr/>
      </p:nvGrpSpPr>
      <p:grpSpPr>
        <a:xfrm>
          <a:off x="0" y="0"/>
          <a:ext cx="0" cy="0"/>
          <a:chOff x="0" y="0"/>
          <a:chExt cx="0" cy="0"/>
        </a:xfrm>
      </p:grpSpPr>
      <p:sp>
        <p:nvSpPr>
          <p:cNvPr id="558" name="Google Shape;558;p4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559" name="Google Shape;559;p4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3" name="Shape 563"/>
        <p:cNvGrpSpPr/>
        <p:nvPr/>
      </p:nvGrpSpPr>
      <p:grpSpPr>
        <a:xfrm>
          <a:off x="0" y="0"/>
          <a:ext cx="0" cy="0"/>
          <a:chOff x="0" y="0"/>
          <a:chExt cx="0" cy="0"/>
        </a:xfrm>
      </p:grpSpPr>
      <p:sp>
        <p:nvSpPr>
          <p:cNvPr id="564" name="Google Shape;564;p4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565" name="Google Shape;565;p4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8" name="Shape 568"/>
        <p:cNvGrpSpPr/>
        <p:nvPr/>
      </p:nvGrpSpPr>
      <p:grpSpPr>
        <a:xfrm>
          <a:off x="0" y="0"/>
          <a:ext cx="0" cy="0"/>
          <a:chOff x="0" y="0"/>
          <a:chExt cx="0" cy="0"/>
        </a:xfrm>
      </p:grpSpPr>
      <p:sp>
        <p:nvSpPr>
          <p:cNvPr id="569" name="Google Shape;569;p4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570" name="Google Shape;570;p4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1" name="Shape 311"/>
        <p:cNvGrpSpPr/>
        <p:nvPr/>
      </p:nvGrpSpPr>
      <p:grpSpPr>
        <a:xfrm>
          <a:off x="0" y="0"/>
          <a:ext cx="0" cy="0"/>
          <a:chOff x="0" y="0"/>
          <a:chExt cx="0" cy="0"/>
        </a:xfrm>
      </p:grpSpPr>
      <p:sp>
        <p:nvSpPr>
          <p:cNvPr id="312" name="Google Shape;312;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313" name="Google Shape;313;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3" name="Shape 573"/>
        <p:cNvGrpSpPr/>
        <p:nvPr/>
      </p:nvGrpSpPr>
      <p:grpSpPr>
        <a:xfrm>
          <a:off x="0" y="0"/>
          <a:ext cx="0" cy="0"/>
          <a:chOff x="0" y="0"/>
          <a:chExt cx="0" cy="0"/>
        </a:xfrm>
      </p:grpSpPr>
      <p:sp>
        <p:nvSpPr>
          <p:cNvPr id="574" name="Google Shape;574;p5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575" name="Google Shape;575;p5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9" name="Shape 579"/>
        <p:cNvGrpSpPr/>
        <p:nvPr/>
      </p:nvGrpSpPr>
      <p:grpSpPr>
        <a:xfrm>
          <a:off x="0" y="0"/>
          <a:ext cx="0" cy="0"/>
          <a:chOff x="0" y="0"/>
          <a:chExt cx="0" cy="0"/>
        </a:xfrm>
      </p:grpSpPr>
      <p:sp>
        <p:nvSpPr>
          <p:cNvPr id="580" name="Google Shape;580;p5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581" name="Google Shape;581;p5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4" name="Shape 584"/>
        <p:cNvGrpSpPr/>
        <p:nvPr/>
      </p:nvGrpSpPr>
      <p:grpSpPr>
        <a:xfrm>
          <a:off x="0" y="0"/>
          <a:ext cx="0" cy="0"/>
          <a:chOff x="0" y="0"/>
          <a:chExt cx="0" cy="0"/>
        </a:xfrm>
      </p:grpSpPr>
      <p:sp>
        <p:nvSpPr>
          <p:cNvPr id="585" name="Google Shape;585;p5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586" name="Google Shape;586;p5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9" name="Shape 589"/>
        <p:cNvGrpSpPr/>
        <p:nvPr/>
      </p:nvGrpSpPr>
      <p:grpSpPr>
        <a:xfrm>
          <a:off x="0" y="0"/>
          <a:ext cx="0" cy="0"/>
          <a:chOff x="0" y="0"/>
          <a:chExt cx="0" cy="0"/>
        </a:xfrm>
      </p:grpSpPr>
      <p:sp>
        <p:nvSpPr>
          <p:cNvPr id="590" name="Google Shape;590;p5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591" name="Google Shape;591;p5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5" name="Shape 595"/>
        <p:cNvGrpSpPr/>
        <p:nvPr/>
      </p:nvGrpSpPr>
      <p:grpSpPr>
        <a:xfrm>
          <a:off x="0" y="0"/>
          <a:ext cx="0" cy="0"/>
          <a:chOff x="0" y="0"/>
          <a:chExt cx="0" cy="0"/>
        </a:xfrm>
      </p:grpSpPr>
      <p:sp>
        <p:nvSpPr>
          <p:cNvPr id="596" name="Google Shape;596;p5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597" name="Google Shape;597;p5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0" name="Shape 600"/>
        <p:cNvGrpSpPr/>
        <p:nvPr/>
      </p:nvGrpSpPr>
      <p:grpSpPr>
        <a:xfrm>
          <a:off x="0" y="0"/>
          <a:ext cx="0" cy="0"/>
          <a:chOff x="0" y="0"/>
          <a:chExt cx="0" cy="0"/>
        </a:xfrm>
      </p:grpSpPr>
      <p:sp>
        <p:nvSpPr>
          <p:cNvPr id="601" name="Google Shape;601;p5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602" name="Google Shape;602;p5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6" name="Shape 606"/>
        <p:cNvGrpSpPr/>
        <p:nvPr/>
      </p:nvGrpSpPr>
      <p:grpSpPr>
        <a:xfrm>
          <a:off x="0" y="0"/>
          <a:ext cx="0" cy="0"/>
          <a:chOff x="0" y="0"/>
          <a:chExt cx="0" cy="0"/>
        </a:xfrm>
      </p:grpSpPr>
      <p:sp>
        <p:nvSpPr>
          <p:cNvPr id="607" name="Google Shape;607;p5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608" name="Google Shape;608;p5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2" name="Shape 612"/>
        <p:cNvGrpSpPr/>
        <p:nvPr/>
      </p:nvGrpSpPr>
      <p:grpSpPr>
        <a:xfrm>
          <a:off x="0" y="0"/>
          <a:ext cx="0" cy="0"/>
          <a:chOff x="0" y="0"/>
          <a:chExt cx="0" cy="0"/>
        </a:xfrm>
      </p:grpSpPr>
      <p:sp>
        <p:nvSpPr>
          <p:cNvPr id="613" name="Google Shape;613;p5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614" name="Google Shape;614;p5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8" name="Shape 618"/>
        <p:cNvGrpSpPr/>
        <p:nvPr/>
      </p:nvGrpSpPr>
      <p:grpSpPr>
        <a:xfrm>
          <a:off x="0" y="0"/>
          <a:ext cx="0" cy="0"/>
          <a:chOff x="0" y="0"/>
          <a:chExt cx="0" cy="0"/>
        </a:xfrm>
      </p:grpSpPr>
      <p:sp>
        <p:nvSpPr>
          <p:cNvPr id="619" name="Google Shape;619;p5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620" name="Google Shape;620;p5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3" name="Shape 623"/>
        <p:cNvGrpSpPr/>
        <p:nvPr/>
      </p:nvGrpSpPr>
      <p:grpSpPr>
        <a:xfrm>
          <a:off x="0" y="0"/>
          <a:ext cx="0" cy="0"/>
          <a:chOff x="0" y="0"/>
          <a:chExt cx="0" cy="0"/>
        </a:xfrm>
      </p:grpSpPr>
      <p:sp>
        <p:nvSpPr>
          <p:cNvPr id="624" name="Google Shape;624;p5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625" name="Google Shape;625;p5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8" name="Shape 318"/>
        <p:cNvGrpSpPr/>
        <p:nvPr/>
      </p:nvGrpSpPr>
      <p:grpSpPr>
        <a:xfrm>
          <a:off x="0" y="0"/>
          <a:ext cx="0" cy="0"/>
          <a:chOff x="0" y="0"/>
          <a:chExt cx="0" cy="0"/>
        </a:xfrm>
      </p:grpSpPr>
      <p:sp>
        <p:nvSpPr>
          <p:cNvPr id="319" name="Google Shape;319;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320" name="Google Shape;320;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8" name="Shape 628"/>
        <p:cNvGrpSpPr/>
        <p:nvPr/>
      </p:nvGrpSpPr>
      <p:grpSpPr>
        <a:xfrm>
          <a:off x="0" y="0"/>
          <a:ext cx="0" cy="0"/>
          <a:chOff x="0" y="0"/>
          <a:chExt cx="0" cy="0"/>
        </a:xfrm>
      </p:grpSpPr>
      <p:sp>
        <p:nvSpPr>
          <p:cNvPr id="629" name="Google Shape;629;p6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630" name="Google Shape;630;p6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3" name="Shape 633"/>
        <p:cNvGrpSpPr/>
        <p:nvPr/>
      </p:nvGrpSpPr>
      <p:grpSpPr>
        <a:xfrm>
          <a:off x="0" y="0"/>
          <a:ext cx="0" cy="0"/>
          <a:chOff x="0" y="0"/>
          <a:chExt cx="0" cy="0"/>
        </a:xfrm>
      </p:grpSpPr>
      <p:sp>
        <p:nvSpPr>
          <p:cNvPr id="634" name="Google Shape;634;p6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635" name="Google Shape;635;p6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8" name="Shape 638"/>
        <p:cNvGrpSpPr/>
        <p:nvPr/>
      </p:nvGrpSpPr>
      <p:grpSpPr>
        <a:xfrm>
          <a:off x="0" y="0"/>
          <a:ext cx="0" cy="0"/>
          <a:chOff x="0" y="0"/>
          <a:chExt cx="0" cy="0"/>
        </a:xfrm>
      </p:grpSpPr>
      <p:sp>
        <p:nvSpPr>
          <p:cNvPr id="639" name="Google Shape;639;p6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640" name="Google Shape;640;p6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3" name="Shape 643"/>
        <p:cNvGrpSpPr/>
        <p:nvPr/>
      </p:nvGrpSpPr>
      <p:grpSpPr>
        <a:xfrm>
          <a:off x="0" y="0"/>
          <a:ext cx="0" cy="0"/>
          <a:chOff x="0" y="0"/>
          <a:chExt cx="0" cy="0"/>
        </a:xfrm>
      </p:grpSpPr>
      <p:sp>
        <p:nvSpPr>
          <p:cNvPr id="644" name="Google Shape;644;p6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645" name="Google Shape;645;p6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8" name="Shape 648"/>
        <p:cNvGrpSpPr/>
        <p:nvPr/>
      </p:nvGrpSpPr>
      <p:grpSpPr>
        <a:xfrm>
          <a:off x="0" y="0"/>
          <a:ext cx="0" cy="0"/>
          <a:chOff x="0" y="0"/>
          <a:chExt cx="0" cy="0"/>
        </a:xfrm>
      </p:grpSpPr>
      <p:sp>
        <p:nvSpPr>
          <p:cNvPr id="649" name="Google Shape;649;p6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650" name="Google Shape;650;p6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651" name="Google Shape;651;p64: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3" name="Shape 323"/>
        <p:cNvGrpSpPr/>
        <p:nvPr/>
      </p:nvGrpSpPr>
      <p:grpSpPr>
        <a:xfrm>
          <a:off x="0" y="0"/>
          <a:ext cx="0" cy="0"/>
          <a:chOff x="0" y="0"/>
          <a:chExt cx="0" cy="0"/>
        </a:xfrm>
      </p:grpSpPr>
      <p:sp>
        <p:nvSpPr>
          <p:cNvPr id="324" name="Google Shape;324;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325" name="Google Shape;325;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9" name="Shape 329"/>
        <p:cNvGrpSpPr/>
        <p:nvPr/>
      </p:nvGrpSpPr>
      <p:grpSpPr>
        <a:xfrm>
          <a:off x="0" y="0"/>
          <a:ext cx="0" cy="0"/>
          <a:chOff x="0" y="0"/>
          <a:chExt cx="0" cy="0"/>
        </a:xfrm>
      </p:grpSpPr>
      <p:sp>
        <p:nvSpPr>
          <p:cNvPr id="330" name="Google Shape;330;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331" name="Google Shape;331;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5" name="Shape 335"/>
        <p:cNvGrpSpPr/>
        <p:nvPr/>
      </p:nvGrpSpPr>
      <p:grpSpPr>
        <a:xfrm>
          <a:off x="0" y="0"/>
          <a:ext cx="0" cy="0"/>
          <a:chOff x="0" y="0"/>
          <a:chExt cx="0" cy="0"/>
        </a:xfrm>
      </p:grpSpPr>
      <p:sp>
        <p:nvSpPr>
          <p:cNvPr id="336" name="Google Shape;336;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337" name="Google Shape;337;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Заголовок и объект"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457200" y="381000"/>
            <a:ext cx="8229600" cy="13716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7" name="Google Shape;17;p2"/>
          <p:cNvSpPr txBox="1"/>
          <p:nvPr>
            <p:ph idx="1" type="body"/>
          </p:nvPr>
        </p:nvSpPr>
        <p:spPr>
          <a:xfrm>
            <a:off x="457200" y="1981200"/>
            <a:ext cx="8229600" cy="4114800"/>
          </a:xfrm>
          <a:prstGeom prst="rect">
            <a:avLst/>
          </a:prstGeom>
          <a:noFill/>
          <a:ln>
            <a:noFill/>
          </a:ln>
        </p:spPr>
        <p:txBody>
          <a:bodyPr anchorCtr="0" anchor="t" bIns="45700" lIns="91425" spcFirstLastPara="1" rIns="91425" wrap="square" tIns="45700"/>
          <a:lstStyle>
            <a:lvl1pPr indent="-360680" lvl="0" marL="457200" marR="0" rtl="0" algn="l">
              <a:spcBef>
                <a:spcPts val="640"/>
              </a:spcBef>
              <a:spcAft>
                <a:spcPts val="0"/>
              </a:spcAft>
              <a:buClr>
                <a:schemeClr val="hlink"/>
              </a:buClr>
              <a:buSzPts val="2080"/>
              <a:buFont typeface="Noto Sans Symbols"/>
              <a:buChar char="■"/>
              <a:defRPr b="0" i="0" sz="3200" u="none" cap="none" strike="noStrike">
                <a:solidFill>
                  <a:schemeClr val="lt1"/>
                </a:solidFill>
                <a:latin typeface="Arial"/>
                <a:ea typeface="Arial"/>
                <a:cs typeface="Arial"/>
                <a:sym typeface="Arial"/>
              </a:defRPr>
            </a:lvl1pPr>
            <a:lvl2pPr indent="-344169" lvl="1" marL="914400" marR="0" rtl="0" algn="l">
              <a:spcBef>
                <a:spcPts val="560"/>
              </a:spcBef>
              <a:spcAft>
                <a:spcPts val="0"/>
              </a:spcAft>
              <a:buClr>
                <a:schemeClr val="folHlink"/>
              </a:buClr>
              <a:buSzPts val="1820"/>
              <a:buFont typeface="Noto Sans Symbols"/>
              <a:buChar char="■"/>
              <a:defRPr b="0" i="0" sz="2800" u="none" cap="none" strike="noStrike">
                <a:solidFill>
                  <a:schemeClr val="lt1"/>
                </a:solidFill>
                <a:latin typeface="Arial"/>
                <a:ea typeface="Arial"/>
                <a:cs typeface="Arial"/>
                <a:sym typeface="Arial"/>
              </a:defRPr>
            </a:lvl2pPr>
            <a:lvl3pPr indent="-327660" lvl="2" marL="1371600" marR="0" rtl="0" algn="l">
              <a:spcBef>
                <a:spcPts val="480"/>
              </a:spcBef>
              <a:spcAft>
                <a:spcPts val="0"/>
              </a:spcAft>
              <a:buClr>
                <a:schemeClr val="hlink"/>
              </a:buClr>
              <a:buSzPts val="1560"/>
              <a:buFont typeface="Noto Sans Symbols"/>
              <a:buChar char="■"/>
              <a:defRPr b="0" i="0" sz="2400" u="none" cap="none" strike="noStrike">
                <a:solidFill>
                  <a:schemeClr val="lt1"/>
                </a:solidFill>
                <a:latin typeface="Arial"/>
                <a:ea typeface="Arial"/>
                <a:cs typeface="Arial"/>
                <a:sym typeface="Arial"/>
              </a:defRPr>
            </a:lvl3pPr>
            <a:lvl4pPr indent="-311150" lvl="3" marL="18288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Arial"/>
                <a:ea typeface="Arial"/>
                <a:cs typeface="Arial"/>
                <a:sym typeface="Arial"/>
              </a:defRPr>
            </a:lvl4pPr>
            <a:lvl5pPr indent="-311150" lvl="4" marL="2286000" marR="0" rtl="0" algn="l">
              <a:spcBef>
                <a:spcPts val="400"/>
              </a:spcBef>
              <a:spcAft>
                <a:spcPts val="0"/>
              </a:spcAft>
              <a:buClr>
                <a:schemeClr val="hlink"/>
              </a:buClr>
              <a:buSzPts val="1300"/>
              <a:buFont typeface="Noto Sans Symbols"/>
              <a:buChar char="■"/>
              <a:defRPr b="0" i="0" sz="2000" u="none" cap="none" strike="noStrike">
                <a:solidFill>
                  <a:schemeClr val="lt1"/>
                </a:solidFill>
                <a:latin typeface="Arial"/>
                <a:ea typeface="Arial"/>
                <a:cs typeface="Arial"/>
                <a:sym typeface="Arial"/>
              </a:defRPr>
            </a:lvl5pPr>
            <a:lvl6pPr indent="-311150" lvl="5" marL="2743200" marR="0" rtl="0" algn="l">
              <a:spcBef>
                <a:spcPts val="400"/>
              </a:spcBef>
              <a:spcAft>
                <a:spcPts val="0"/>
              </a:spcAft>
              <a:buClr>
                <a:schemeClr val="hlink"/>
              </a:buClr>
              <a:buSzPts val="1300"/>
              <a:buFont typeface="Noto Sans Symbols"/>
              <a:buChar char="■"/>
              <a:defRPr b="0" i="0" sz="2000" u="none" cap="none" strike="noStrike">
                <a:solidFill>
                  <a:schemeClr val="lt1"/>
                </a:solidFill>
                <a:latin typeface="Arial"/>
                <a:ea typeface="Arial"/>
                <a:cs typeface="Arial"/>
                <a:sym typeface="Arial"/>
              </a:defRPr>
            </a:lvl6pPr>
            <a:lvl7pPr indent="-311150" lvl="6" marL="3200400" marR="0" rtl="0" algn="l">
              <a:spcBef>
                <a:spcPts val="400"/>
              </a:spcBef>
              <a:spcAft>
                <a:spcPts val="0"/>
              </a:spcAft>
              <a:buClr>
                <a:schemeClr val="hlink"/>
              </a:buClr>
              <a:buSzPts val="1300"/>
              <a:buFont typeface="Noto Sans Symbols"/>
              <a:buChar char="■"/>
              <a:defRPr b="0" i="0" sz="2000" u="none" cap="none" strike="noStrike">
                <a:solidFill>
                  <a:schemeClr val="lt1"/>
                </a:solidFill>
                <a:latin typeface="Arial"/>
                <a:ea typeface="Arial"/>
                <a:cs typeface="Arial"/>
                <a:sym typeface="Arial"/>
              </a:defRPr>
            </a:lvl7pPr>
            <a:lvl8pPr indent="-311150" lvl="7" marL="3657600" marR="0" rtl="0" algn="l">
              <a:spcBef>
                <a:spcPts val="400"/>
              </a:spcBef>
              <a:spcAft>
                <a:spcPts val="0"/>
              </a:spcAft>
              <a:buClr>
                <a:schemeClr val="hlink"/>
              </a:buClr>
              <a:buSzPts val="1300"/>
              <a:buFont typeface="Noto Sans Symbols"/>
              <a:buChar char="■"/>
              <a:defRPr b="0" i="0" sz="2000" u="none" cap="none" strike="noStrike">
                <a:solidFill>
                  <a:schemeClr val="lt1"/>
                </a:solidFill>
                <a:latin typeface="Arial"/>
                <a:ea typeface="Arial"/>
                <a:cs typeface="Arial"/>
                <a:sym typeface="Arial"/>
              </a:defRPr>
            </a:lvl8pPr>
            <a:lvl9pPr indent="-311150" lvl="8" marL="4114800" marR="0" rtl="0" algn="l">
              <a:spcBef>
                <a:spcPts val="400"/>
              </a:spcBef>
              <a:spcAft>
                <a:spcPts val="0"/>
              </a:spcAft>
              <a:buClr>
                <a:schemeClr val="hlink"/>
              </a:buClr>
              <a:buSzPts val="1300"/>
              <a:buFont typeface="Noto Sans Symbols"/>
              <a:buChar char="■"/>
              <a:defRPr b="0" i="0" sz="2000" u="none" cap="none" strike="noStrike">
                <a:solidFill>
                  <a:schemeClr val="lt1"/>
                </a:solidFill>
                <a:latin typeface="Arial"/>
                <a:ea typeface="Arial"/>
                <a:cs typeface="Arial"/>
                <a:sym typeface="Arial"/>
              </a:defRPr>
            </a:lvl9pPr>
          </a:lstStyle>
          <a:p/>
        </p:txBody>
      </p:sp>
      <p:sp>
        <p:nvSpPr>
          <p:cNvPr id="18" name="Google Shape;18;p2"/>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9" name="Google Shape;19;p2"/>
          <p:cNvSpPr txBox="1"/>
          <p:nvPr>
            <p:ph idx="11" type="ftr"/>
          </p:nvPr>
        </p:nvSpPr>
        <p:spPr>
          <a:xfrm>
            <a:off x="3124200" y="6245225"/>
            <a:ext cx="2895600" cy="47625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20" name="Google Shape;20;p2"/>
          <p:cNvSpPr txBox="1"/>
          <p:nvPr>
            <p:ph idx="12" type="sldNum"/>
          </p:nvPr>
        </p:nvSpPr>
        <p:spPr>
          <a:xfrm>
            <a:off x="6553200" y="6245225"/>
            <a:ext cx="2133600" cy="47625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Заголовок раздела" type="secHead">
  <p:cSld name="SECTION_HEADER">
    <p:spTree>
      <p:nvGrpSpPr>
        <p:cNvPr id="72" name="Shape 72"/>
        <p:cNvGrpSpPr/>
        <p:nvPr/>
      </p:nvGrpSpPr>
      <p:grpSpPr>
        <a:xfrm>
          <a:off x="0" y="0"/>
          <a:ext cx="0" cy="0"/>
          <a:chOff x="0" y="0"/>
          <a:chExt cx="0" cy="0"/>
        </a:xfrm>
      </p:grpSpPr>
      <p:sp>
        <p:nvSpPr>
          <p:cNvPr id="73" name="Google Shape;73;p11"/>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1" sz="4000" cap="non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74" name="Google Shape;74;p11"/>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lstStyle>
            <a:lvl1pPr indent="-228600" lvl="0" marL="457200" marR="0" rtl="0" algn="l">
              <a:spcBef>
                <a:spcPts val="400"/>
              </a:spcBef>
              <a:spcAft>
                <a:spcPts val="0"/>
              </a:spcAft>
              <a:buClr>
                <a:schemeClr val="hlink"/>
              </a:buClr>
              <a:buSzPts val="1300"/>
              <a:buFont typeface="Noto Sans Symbols"/>
              <a:buNone/>
              <a:defRPr sz="2000">
                <a:solidFill>
                  <a:schemeClr val="lt1"/>
                </a:solidFill>
                <a:latin typeface="Arial"/>
                <a:ea typeface="Arial"/>
                <a:cs typeface="Arial"/>
                <a:sym typeface="Arial"/>
              </a:defRPr>
            </a:lvl1pPr>
            <a:lvl2pPr indent="-228600" lvl="1" marL="914400" marR="0" rtl="0" algn="l">
              <a:spcBef>
                <a:spcPts val="360"/>
              </a:spcBef>
              <a:spcAft>
                <a:spcPts val="0"/>
              </a:spcAft>
              <a:buClr>
                <a:schemeClr val="folHlink"/>
              </a:buClr>
              <a:buSzPts val="1170"/>
              <a:buFont typeface="Noto Sans Symbols"/>
              <a:buNone/>
              <a:defRPr b="0" i="0" sz="1800" u="none" cap="none" strike="noStrike">
                <a:solidFill>
                  <a:schemeClr val="lt1"/>
                </a:solidFill>
                <a:latin typeface="Arial"/>
                <a:ea typeface="Arial"/>
                <a:cs typeface="Arial"/>
                <a:sym typeface="Arial"/>
              </a:defRPr>
            </a:lvl2pPr>
            <a:lvl3pPr indent="-228600" lvl="2" marL="1371600" marR="0" rtl="0" algn="l">
              <a:spcBef>
                <a:spcPts val="320"/>
              </a:spcBef>
              <a:spcAft>
                <a:spcPts val="0"/>
              </a:spcAft>
              <a:buClr>
                <a:schemeClr val="hlink"/>
              </a:buClr>
              <a:buSzPts val="1040"/>
              <a:buFont typeface="Noto Sans Symbols"/>
              <a:buNone/>
              <a:defRPr b="0" i="0" sz="1600" u="none" cap="none" strike="noStrike">
                <a:solidFill>
                  <a:schemeClr val="lt1"/>
                </a:solidFill>
                <a:latin typeface="Arial"/>
                <a:ea typeface="Arial"/>
                <a:cs typeface="Arial"/>
                <a:sym typeface="Arial"/>
              </a:defRPr>
            </a:lvl3pPr>
            <a:lvl4pPr indent="-228600" lvl="3" marL="1828800" marR="0" rtl="0" algn="l">
              <a:spcBef>
                <a:spcPts val="280"/>
              </a:spcBef>
              <a:spcAft>
                <a:spcPts val="0"/>
              </a:spcAft>
              <a:buClr>
                <a:schemeClr val="folHlink"/>
              </a:buClr>
              <a:buSzPts val="910"/>
              <a:buFont typeface="Noto Sans Symbols"/>
              <a:buNone/>
              <a:defRPr b="0" i="0" sz="1400" u="none" cap="none" strike="noStrike">
                <a:solidFill>
                  <a:schemeClr val="lt1"/>
                </a:solidFill>
                <a:latin typeface="Arial"/>
                <a:ea typeface="Arial"/>
                <a:cs typeface="Arial"/>
                <a:sym typeface="Arial"/>
              </a:defRPr>
            </a:lvl4pPr>
            <a:lvl5pPr indent="-228600" lvl="4" marL="2286000" marR="0" rtl="0" algn="l">
              <a:spcBef>
                <a:spcPts val="280"/>
              </a:spcBef>
              <a:spcAft>
                <a:spcPts val="0"/>
              </a:spcAft>
              <a:buClr>
                <a:schemeClr val="hlink"/>
              </a:buClr>
              <a:buSzPts val="910"/>
              <a:buFont typeface="Noto Sans Symbols"/>
              <a:buNone/>
              <a:defRPr b="0" i="0" sz="1400" u="none" cap="none" strike="noStrike">
                <a:solidFill>
                  <a:schemeClr val="lt1"/>
                </a:solidFill>
                <a:latin typeface="Arial"/>
                <a:ea typeface="Arial"/>
                <a:cs typeface="Arial"/>
                <a:sym typeface="Arial"/>
              </a:defRPr>
            </a:lvl5pPr>
            <a:lvl6pPr indent="-228600" lvl="5" marL="2743200" marR="0" rtl="0" algn="l">
              <a:spcBef>
                <a:spcPts val="280"/>
              </a:spcBef>
              <a:spcAft>
                <a:spcPts val="0"/>
              </a:spcAft>
              <a:buClr>
                <a:schemeClr val="hlink"/>
              </a:buClr>
              <a:buSzPts val="910"/>
              <a:buFont typeface="Noto Sans Symbols"/>
              <a:buNone/>
              <a:defRPr b="0" i="0" sz="1400" u="none" cap="none" strike="noStrike">
                <a:solidFill>
                  <a:schemeClr val="lt1"/>
                </a:solidFill>
                <a:latin typeface="Arial"/>
                <a:ea typeface="Arial"/>
                <a:cs typeface="Arial"/>
                <a:sym typeface="Arial"/>
              </a:defRPr>
            </a:lvl6pPr>
            <a:lvl7pPr indent="-228600" lvl="6" marL="3200400" marR="0" rtl="0" algn="l">
              <a:spcBef>
                <a:spcPts val="280"/>
              </a:spcBef>
              <a:spcAft>
                <a:spcPts val="0"/>
              </a:spcAft>
              <a:buClr>
                <a:schemeClr val="hlink"/>
              </a:buClr>
              <a:buSzPts val="910"/>
              <a:buFont typeface="Noto Sans Symbols"/>
              <a:buNone/>
              <a:defRPr b="0" i="0" sz="1400" u="none" cap="none" strike="noStrike">
                <a:solidFill>
                  <a:schemeClr val="lt1"/>
                </a:solidFill>
                <a:latin typeface="Arial"/>
                <a:ea typeface="Arial"/>
                <a:cs typeface="Arial"/>
                <a:sym typeface="Arial"/>
              </a:defRPr>
            </a:lvl7pPr>
            <a:lvl8pPr indent="-228600" lvl="7" marL="3657600" marR="0" rtl="0" algn="l">
              <a:spcBef>
                <a:spcPts val="280"/>
              </a:spcBef>
              <a:spcAft>
                <a:spcPts val="0"/>
              </a:spcAft>
              <a:buClr>
                <a:schemeClr val="hlink"/>
              </a:buClr>
              <a:buSzPts val="910"/>
              <a:buFont typeface="Noto Sans Symbols"/>
              <a:buNone/>
              <a:defRPr b="0" i="0" sz="1400" u="none" cap="none" strike="noStrike">
                <a:solidFill>
                  <a:schemeClr val="lt1"/>
                </a:solidFill>
                <a:latin typeface="Arial"/>
                <a:ea typeface="Arial"/>
                <a:cs typeface="Arial"/>
                <a:sym typeface="Arial"/>
              </a:defRPr>
            </a:lvl8pPr>
            <a:lvl9pPr indent="-228600" lvl="8" marL="4114800" marR="0" rtl="0" algn="l">
              <a:spcBef>
                <a:spcPts val="280"/>
              </a:spcBef>
              <a:spcAft>
                <a:spcPts val="0"/>
              </a:spcAft>
              <a:buClr>
                <a:schemeClr val="hlink"/>
              </a:buClr>
              <a:buSzPts val="910"/>
              <a:buFont typeface="Noto Sans Symbols"/>
              <a:buNone/>
              <a:defRPr b="0" i="0" sz="1400" u="none" cap="none" strike="noStrike">
                <a:solidFill>
                  <a:schemeClr val="lt1"/>
                </a:solidFill>
                <a:latin typeface="Arial"/>
                <a:ea typeface="Arial"/>
                <a:cs typeface="Arial"/>
                <a:sym typeface="Arial"/>
              </a:defRPr>
            </a:lvl9pPr>
          </a:lstStyle>
          <a:p/>
        </p:txBody>
      </p:sp>
      <p:sp>
        <p:nvSpPr>
          <p:cNvPr id="75" name="Google Shape;75;p11"/>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4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76" name="Google Shape;76;p11"/>
          <p:cNvSpPr txBox="1"/>
          <p:nvPr>
            <p:ph idx="11" type="ftr"/>
          </p:nvPr>
        </p:nvSpPr>
        <p:spPr>
          <a:xfrm>
            <a:off x="3124200" y="6245225"/>
            <a:ext cx="2895600" cy="47625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77" name="Google Shape;77;p11"/>
          <p:cNvSpPr txBox="1"/>
          <p:nvPr>
            <p:ph idx="12" type="sldNum"/>
          </p:nvPr>
        </p:nvSpPr>
        <p:spPr>
          <a:xfrm>
            <a:off x="6553200" y="6245225"/>
            <a:ext cx="2133600" cy="47625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Титульный слайд" type="title">
  <p:cSld name="TITLE">
    <p:spTree>
      <p:nvGrpSpPr>
        <p:cNvPr id="78" name="Shape 78"/>
        <p:cNvGrpSpPr/>
        <p:nvPr/>
      </p:nvGrpSpPr>
      <p:grpSpPr>
        <a:xfrm>
          <a:off x="0" y="0"/>
          <a:ext cx="0" cy="0"/>
          <a:chOff x="0" y="0"/>
          <a:chExt cx="0" cy="0"/>
        </a:xfrm>
      </p:grpSpPr>
      <p:sp>
        <p:nvSpPr>
          <p:cNvPr id="79" name="Google Shape;79;p12"/>
          <p:cNvSpPr txBox="1"/>
          <p:nvPr>
            <p:ph type="ctrTitle"/>
          </p:nvPr>
        </p:nvSpPr>
        <p:spPr>
          <a:xfrm>
            <a:off x="685800" y="1676400"/>
            <a:ext cx="7772400" cy="18288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4400">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80" name="Google Shape;80;p1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lstStyle>
            <a:lvl1pPr lvl="0" marR="0" rtl="0" algn="ctr">
              <a:spcBef>
                <a:spcPts val="640"/>
              </a:spcBef>
              <a:spcAft>
                <a:spcPts val="0"/>
              </a:spcAft>
              <a:buClr>
                <a:schemeClr val="hlink"/>
              </a:buClr>
              <a:buSzPts val="2080"/>
              <a:buFont typeface="Noto Sans Symbols"/>
              <a:buNone/>
              <a:defRPr sz="3200">
                <a:solidFill>
                  <a:schemeClr val="lt1"/>
                </a:solidFill>
                <a:latin typeface="Arial"/>
                <a:ea typeface="Arial"/>
                <a:cs typeface="Arial"/>
                <a:sym typeface="Arial"/>
              </a:defRPr>
            </a:lvl1pPr>
            <a:lvl2pPr lvl="1" marR="0" rtl="0" algn="l">
              <a:spcBef>
                <a:spcPts val="560"/>
              </a:spcBef>
              <a:spcAft>
                <a:spcPts val="0"/>
              </a:spcAft>
              <a:buClr>
                <a:schemeClr val="folHlink"/>
              </a:buClr>
              <a:buSzPts val="1820"/>
              <a:buFont typeface="Noto Sans Symbols"/>
              <a:buChar char="■"/>
              <a:defRPr b="0" i="0" sz="2800" u="none" cap="none" strike="noStrike">
                <a:solidFill>
                  <a:schemeClr val="lt1"/>
                </a:solidFill>
                <a:latin typeface="Arial"/>
                <a:ea typeface="Arial"/>
                <a:cs typeface="Arial"/>
                <a:sym typeface="Arial"/>
              </a:defRPr>
            </a:lvl2pPr>
            <a:lvl3pPr lvl="2" marR="0" rtl="0" algn="l">
              <a:spcBef>
                <a:spcPts val="480"/>
              </a:spcBef>
              <a:spcAft>
                <a:spcPts val="0"/>
              </a:spcAft>
              <a:buClr>
                <a:schemeClr val="hlink"/>
              </a:buClr>
              <a:buSzPts val="1560"/>
              <a:buFont typeface="Noto Sans Symbols"/>
              <a:buChar char="■"/>
              <a:defRPr b="0" i="0" sz="2400" u="none" cap="none" strike="noStrike">
                <a:solidFill>
                  <a:schemeClr val="lt1"/>
                </a:solidFill>
                <a:latin typeface="Arial"/>
                <a:ea typeface="Arial"/>
                <a:cs typeface="Arial"/>
                <a:sym typeface="Arial"/>
              </a:defRPr>
            </a:lvl3pPr>
            <a:lvl4pPr lvl="3"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Arial"/>
                <a:ea typeface="Arial"/>
                <a:cs typeface="Arial"/>
                <a:sym typeface="Arial"/>
              </a:defRPr>
            </a:lvl4pPr>
            <a:lvl5pPr lvl="4" marR="0" rtl="0" algn="l">
              <a:spcBef>
                <a:spcPts val="400"/>
              </a:spcBef>
              <a:spcAft>
                <a:spcPts val="0"/>
              </a:spcAft>
              <a:buClr>
                <a:schemeClr val="hlink"/>
              </a:buClr>
              <a:buSzPts val="1300"/>
              <a:buFont typeface="Noto Sans Symbols"/>
              <a:buChar char="■"/>
              <a:defRPr b="0" i="0" sz="2000" u="none" cap="none" strike="noStrike">
                <a:solidFill>
                  <a:schemeClr val="lt1"/>
                </a:solidFill>
                <a:latin typeface="Arial"/>
                <a:ea typeface="Arial"/>
                <a:cs typeface="Arial"/>
                <a:sym typeface="Arial"/>
              </a:defRPr>
            </a:lvl5pPr>
            <a:lvl6pPr lvl="5" marR="0" rtl="0" algn="l">
              <a:spcBef>
                <a:spcPts val="400"/>
              </a:spcBef>
              <a:spcAft>
                <a:spcPts val="0"/>
              </a:spcAft>
              <a:buClr>
                <a:schemeClr val="hlink"/>
              </a:buClr>
              <a:buSzPts val="1300"/>
              <a:buFont typeface="Noto Sans Symbols"/>
              <a:buChar char="■"/>
              <a:defRPr b="0" i="0" sz="2000" u="none" cap="none" strike="noStrike">
                <a:solidFill>
                  <a:schemeClr val="lt1"/>
                </a:solidFill>
                <a:latin typeface="Arial"/>
                <a:ea typeface="Arial"/>
                <a:cs typeface="Arial"/>
                <a:sym typeface="Arial"/>
              </a:defRPr>
            </a:lvl6pPr>
            <a:lvl7pPr lvl="6" marR="0" rtl="0" algn="l">
              <a:spcBef>
                <a:spcPts val="400"/>
              </a:spcBef>
              <a:spcAft>
                <a:spcPts val="0"/>
              </a:spcAft>
              <a:buClr>
                <a:schemeClr val="hlink"/>
              </a:buClr>
              <a:buSzPts val="1300"/>
              <a:buFont typeface="Noto Sans Symbols"/>
              <a:buChar char="■"/>
              <a:defRPr b="0" i="0" sz="2000" u="none" cap="none" strike="noStrike">
                <a:solidFill>
                  <a:schemeClr val="lt1"/>
                </a:solidFill>
                <a:latin typeface="Arial"/>
                <a:ea typeface="Arial"/>
                <a:cs typeface="Arial"/>
                <a:sym typeface="Arial"/>
              </a:defRPr>
            </a:lvl7pPr>
            <a:lvl8pPr lvl="7" marR="0" rtl="0" algn="l">
              <a:spcBef>
                <a:spcPts val="400"/>
              </a:spcBef>
              <a:spcAft>
                <a:spcPts val="0"/>
              </a:spcAft>
              <a:buClr>
                <a:schemeClr val="hlink"/>
              </a:buClr>
              <a:buSzPts val="1300"/>
              <a:buFont typeface="Noto Sans Symbols"/>
              <a:buChar char="■"/>
              <a:defRPr b="0" i="0" sz="2000" u="none" cap="none" strike="noStrike">
                <a:solidFill>
                  <a:schemeClr val="lt1"/>
                </a:solidFill>
                <a:latin typeface="Arial"/>
                <a:ea typeface="Arial"/>
                <a:cs typeface="Arial"/>
                <a:sym typeface="Arial"/>
              </a:defRPr>
            </a:lvl8pPr>
            <a:lvl9pPr lvl="8" marR="0" rtl="0" algn="l">
              <a:spcBef>
                <a:spcPts val="400"/>
              </a:spcBef>
              <a:spcAft>
                <a:spcPts val="0"/>
              </a:spcAft>
              <a:buClr>
                <a:schemeClr val="hlink"/>
              </a:buClr>
              <a:buSzPts val="1300"/>
              <a:buFont typeface="Noto Sans Symbols"/>
              <a:buChar char="■"/>
              <a:defRPr b="0" i="0" sz="2000" u="none" cap="none" strike="noStrike">
                <a:solidFill>
                  <a:schemeClr val="lt1"/>
                </a:solidFill>
                <a:latin typeface="Arial"/>
                <a:ea typeface="Arial"/>
                <a:cs typeface="Arial"/>
                <a:sym typeface="Arial"/>
              </a:defRPr>
            </a:lvl9pPr>
          </a:lstStyle>
          <a:p/>
        </p:txBody>
      </p:sp>
      <p:sp>
        <p:nvSpPr>
          <p:cNvPr id="81" name="Google Shape;81;p12"/>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4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82" name="Google Shape;82;p12"/>
          <p:cNvSpPr txBox="1"/>
          <p:nvPr>
            <p:ph idx="11" type="ftr"/>
          </p:nvPr>
        </p:nvSpPr>
        <p:spPr>
          <a:xfrm>
            <a:off x="3124200" y="6245225"/>
            <a:ext cx="2895600" cy="47625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83" name="Google Shape;83;p12"/>
          <p:cNvSpPr txBox="1"/>
          <p:nvPr>
            <p:ph idx="12" type="sldNum"/>
          </p:nvPr>
        </p:nvSpPr>
        <p:spPr>
          <a:xfrm>
            <a:off x="6553200" y="6245225"/>
            <a:ext cx="2133600" cy="47625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Пустой слайд" type="blank">
  <p:cSld name="BLANK">
    <p:spTree>
      <p:nvGrpSpPr>
        <p:cNvPr id="90" name="Shape 90"/>
        <p:cNvGrpSpPr/>
        <p:nvPr/>
      </p:nvGrpSpPr>
      <p:grpSpPr>
        <a:xfrm>
          <a:off x="0" y="0"/>
          <a:ext cx="0" cy="0"/>
          <a:chOff x="0" y="0"/>
          <a:chExt cx="0" cy="0"/>
        </a:xfrm>
      </p:grpSpPr>
      <p:sp>
        <p:nvSpPr>
          <p:cNvPr id="91" name="Google Shape;91;p14"/>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2" name="Google Shape;92;p14"/>
          <p:cNvSpPr txBox="1"/>
          <p:nvPr>
            <p:ph idx="11" type="ftr"/>
          </p:nvPr>
        </p:nvSpPr>
        <p:spPr>
          <a:xfrm>
            <a:off x="3124200" y="6245225"/>
            <a:ext cx="2895600" cy="47625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3" name="Google Shape;93;p14"/>
          <p:cNvSpPr txBox="1"/>
          <p:nvPr>
            <p:ph idx="12" type="sldNum"/>
          </p:nvPr>
        </p:nvSpPr>
        <p:spPr>
          <a:xfrm>
            <a:off x="6553200" y="6245225"/>
            <a:ext cx="2133600" cy="47625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Пустой слайд" type="blank">
  <p:cSld name="BLANK">
    <p:spTree>
      <p:nvGrpSpPr>
        <p:cNvPr id="100" name="Shape 100"/>
        <p:cNvGrpSpPr/>
        <p:nvPr/>
      </p:nvGrpSpPr>
      <p:grpSpPr>
        <a:xfrm>
          <a:off x="0" y="0"/>
          <a:ext cx="0" cy="0"/>
          <a:chOff x="0" y="0"/>
          <a:chExt cx="0" cy="0"/>
        </a:xfrm>
      </p:grpSpPr>
      <p:sp>
        <p:nvSpPr>
          <p:cNvPr id="101" name="Google Shape;101;p16"/>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2" name="Google Shape;102;p16"/>
          <p:cNvSpPr txBox="1"/>
          <p:nvPr>
            <p:ph idx="11" type="ftr"/>
          </p:nvPr>
        </p:nvSpPr>
        <p:spPr>
          <a:xfrm>
            <a:off x="3124200" y="6245225"/>
            <a:ext cx="2895600" cy="47625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3" name="Google Shape;103;p16"/>
          <p:cNvSpPr txBox="1"/>
          <p:nvPr>
            <p:ph idx="12" type="sldNum"/>
          </p:nvPr>
        </p:nvSpPr>
        <p:spPr>
          <a:xfrm>
            <a:off x="6553200" y="6245225"/>
            <a:ext cx="2133600" cy="47625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Вертикальный заголовок и текст" type="vertTitleAndTx">
  <p:cSld name="VERTICAL_TITLE_AND_VERTICAL_TEXT">
    <p:spTree>
      <p:nvGrpSpPr>
        <p:cNvPr id="132" name="Shape 132"/>
        <p:cNvGrpSpPr/>
        <p:nvPr/>
      </p:nvGrpSpPr>
      <p:grpSpPr>
        <a:xfrm>
          <a:off x="0" y="0"/>
          <a:ext cx="0" cy="0"/>
          <a:chOff x="0" y="0"/>
          <a:chExt cx="0" cy="0"/>
        </a:xfrm>
      </p:grpSpPr>
      <p:sp>
        <p:nvSpPr>
          <p:cNvPr id="133" name="Google Shape;133;p18"/>
          <p:cNvSpPr txBox="1"/>
          <p:nvPr>
            <p:ph type="title"/>
          </p:nvPr>
        </p:nvSpPr>
        <p:spPr>
          <a:xfrm rot="5400000">
            <a:off x="4731544" y="2175669"/>
            <a:ext cx="5853112" cy="2057400"/>
          </a:xfrm>
          <a:prstGeom prst="rect">
            <a:avLst/>
          </a:prstGeom>
          <a:noFill/>
          <a:ln>
            <a:noFill/>
          </a:ln>
        </p:spPr>
        <p:txBody>
          <a:bodyPr anchorCtr="1" anchor="ctr" bIns="45700" lIns="91425" spcFirstLastPara="1" rIns="91425" wrap="square" tIns="45700"/>
          <a:lstStyle>
            <a:lvl1pPr lvl="0"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9pPr>
          </a:lstStyle>
          <a:p/>
        </p:txBody>
      </p:sp>
      <p:sp>
        <p:nvSpPr>
          <p:cNvPr id="134" name="Google Shape;134;p18"/>
          <p:cNvSpPr txBox="1"/>
          <p:nvPr>
            <p:ph idx="1" type="body"/>
          </p:nvPr>
        </p:nvSpPr>
        <p:spPr>
          <a:xfrm rot="5400000">
            <a:off x="540544" y="194469"/>
            <a:ext cx="5853112" cy="6019800"/>
          </a:xfrm>
          <a:prstGeom prst="rect">
            <a:avLst/>
          </a:prstGeom>
          <a:noFill/>
          <a:ln>
            <a:noFill/>
          </a:ln>
        </p:spPr>
        <p:txBody>
          <a:bodyPr anchorCtr="0" anchor="t" bIns="45700" lIns="91425" spcFirstLastPara="1" rIns="91425" wrap="square" tIns="45700"/>
          <a:lstStyle>
            <a:lvl1pPr indent="-391160" lvl="0" marL="457200" marR="0" rtl="0" algn="l">
              <a:spcBef>
                <a:spcPts val="640"/>
              </a:spcBef>
              <a:spcAft>
                <a:spcPts val="0"/>
              </a:spcAft>
              <a:buClr>
                <a:schemeClr val="hlink"/>
              </a:buClr>
              <a:buSzPts val="2560"/>
              <a:buFont typeface="Noto Sans Symbols"/>
              <a:buChar char="●"/>
              <a:defRPr b="0" i="0" sz="3200" u="none" cap="none" strike="noStrike">
                <a:solidFill>
                  <a:schemeClr val="lt1"/>
                </a:solidFill>
                <a:latin typeface="Arial"/>
                <a:ea typeface="Arial"/>
                <a:cs typeface="Arial"/>
                <a:sym typeface="Arial"/>
              </a:defRPr>
            </a:lvl1pPr>
            <a:lvl2pPr indent="-370840" lvl="1" marL="914400" marR="0" rtl="0" algn="l">
              <a:spcBef>
                <a:spcPts val="560"/>
              </a:spcBef>
              <a:spcAft>
                <a:spcPts val="0"/>
              </a:spcAft>
              <a:buClr>
                <a:schemeClr val="folHlink"/>
              </a:buClr>
              <a:buSzPts val="2240"/>
              <a:buFont typeface="Noto Sans Symbols"/>
              <a:buChar char="●"/>
              <a:defRPr b="0" i="0" sz="2800" u="none" cap="none" strike="noStrike">
                <a:solidFill>
                  <a:schemeClr val="lt1"/>
                </a:solidFill>
                <a:latin typeface="Arial"/>
                <a:ea typeface="Arial"/>
                <a:cs typeface="Arial"/>
                <a:sym typeface="Arial"/>
              </a:defRPr>
            </a:lvl2pPr>
            <a:lvl3pPr indent="-350519" lvl="2" marL="1371600" marR="0" rtl="0" algn="l">
              <a:spcBef>
                <a:spcPts val="480"/>
              </a:spcBef>
              <a:spcAft>
                <a:spcPts val="0"/>
              </a:spcAft>
              <a:buClr>
                <a:schemeClr val="lt2"/>
              </a:buClr>
              <a:buSzPts val="1920"/>
              <a:buFont typeface="Noto Sans Symbols"/>
              <a:buChar char="●"/>
              <a:defRPr b="0" i="0" sz="2400" u="none" cap="none" strike="noStrike">
                <a:solidFill>
                  <a:schemeClr val="lt1"/>
                </a:solidFill>
                <a:latin typeface="Arial"/>
                <a:ea typeface="Arial"/>
                <a:cs typeface="Arial"/>
                <a:sym typeface="Arial"/>
              </a:defRPr>
            </a:lvl3pPr>
            <a:lvl4pPr indent="-330200" lvl="3" marL="1828800" marR="0" rtl="0" algn="l">
              <a:spcBef>
                <a:spcPts val="400"/>
              </a:spcBef>
              <a:spcAft>
                <a:spcPts val="0"/>
              </a:spcAft>
              <a:buClr>
                <a:schemeClr val="hlink"/>
              </a:buClr>
              <a:buSzPts val="1600"/>
              <a:buFont typeface="Noto Sans Symbols"/>
              <a:buChar char="●"/>
              <a:defRPr b="0" i="0" sz="2000" u="none" cap="none" strike="noStrike">
                <a:solidFill>
                  <a:schemeClr val="lt1"/>
                </a:solidFill>
                <a:latin typeface="Arial"/>
                <a:ea typeface="Arial"/>
                <a:cs typeface="Arial"/>
                <a:sym typeface="Arial"/>
              </a:defRPr>
            </a:lvl4pPr>
            <a:lvl5pPr indent="-330200" lvl="4" marL="2286000" marR="0" rtl="0" algn="l">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5pPr>
            <a:lvl6pPr indent="-330200" lvl="5" marL="2743200" marR="0" rtl="0" algn="l">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6pPr>
            <a:lvl7pPr indent="-330200" lvl="6" marL="3200400" marR="0" rtl="0" algn="l">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7pPr>
            <a:lvl8pPr indent="-330200" lvl="7" marL="3657600" marR="0" rtl="0" algn="l">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8pPr>
            <a:lvl9pPr indent="-330200" lvl="8" marL="4114800" marR="0" rtl="0" algn="l">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9pPr>
          </a:lstStyle>
          <a:p/>
        </p:txBody>
      </p:sp>
      <p:sp>
        <p:nvSpPr>
          <p:cNvPr id="135" name="Google Shape;135;p18"/>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36" name="Google Shape;136;p18"/>
          <p:cNvSpPr txBox="1"/>
          <p:nvPr>
            <p:ph idx="12" type="sldNum"/>
          </p:nvPr>
        </p:nvSpPr>
        <p:spPr>
          <a:xfrm>
            <a:off x="6553200" y="6243637"/>
            <a:ext cx="21336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
        <p:nvSpPr>
          <p:cNvPr id="137" name="Google Shape;137;p18"/>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Заголовок и вертикальный текст" type="vertTx">
  <p:cSld name="VERTICAL_TEXT">
    <p:spTree>
      <p:nvGrpSpPr>
        <p:cNvPr id="138" name="Shape 138"/>
        <p:cNvGrpSpPr/>
        <p:nvPr/>
      </p:nvGrpSpPr>
      <p:grpSpPr>
        <a:xfrm>
          <a:off x="0" y="0"/>
          <a:ext cx="0" cy="0"/>
          <a:chOff x="0" y="0"/>
          <a:chExt cx="0" cy="0"/>
        </a:xfrm>
      </p:grpSpPr>
      <p:sp>
        <p:nvSpPr>
          <p:cNvPr id="139" name="Google Shape;139;p19"/>
          <p:cNvSpPr txBox="1"/>
          <p:nvPr>
            <p:ph type="title"/>
          </p:nvPr>
        </p:nvSpPr>
        <p:spPr>
          <a:xfrm>
            <a:off x="457200" y="277812"/>
            <a:ext cx="8229600" cy="1139825"/>
          </a:xfrm>
          <a:prstGeom prst="rect">
            <a:avLst/>
          </a:prstGeom>
          <a:noFill/>
          <a:ln>
            <a:noFill/>
          </a:ln>
        </p:spPr>
        <p:txBody>
          <a:bodyPr anchorCtr="1" anchor="ctr" bIns="45700" lIns="91425" spcFirstLastPara="1" rIns="91425" wrap="square" tIns="45700"/>
          <a:lstStyle>
            <a:lvl1pPr lvl="0"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9pPr>
          </a:lstStyle>
          <a:p/>
        </p:txBody>
      </p:sp>
      <p:sp>
        <p:nvSpPr>
          <p:cNvPr id="140" name="Google Shape;140;p19"/>
          <p:cNvSpPr txBox="1"/>
          <p:nvPr>
            <p:ph idx="1" type="body"/>
          </p:nvPr>
        </p:nvSpPr>
        <p:spPr>
          <a:xfrm rot="5400000">
            <a:off x="2306637" y="-249238"/>
            <a:ext cx="4530725" cy="8229600"/>
          </a:xfrm>
          <a:prstGeom prst="rect">
            <a:avLst/>
          </a:prstGeom>
          <a:noFill/>
          <a:ln>
            <a:noFill/>
          </a:ln>
        </p:spPr>
        <p:txBody>
          <a:bodyPr anchorCtr="0" anchor="t" bIns="45700" lIns="91425" spcFirstLastPara="1" rIns="91425" wrap="square" tIns="45700"/>
          <a:lstStyle>
            <a:lvl1pPr indent="-391160" lvl="0" marL="457200" marR="0" rtl="0" algn="l">
              <a:spcBef>
                <a:spcPts val="640"/>
              </a:spcBef>
              <a:spcAft>
                <a:spcPts val="0"/>
              </a:spcAft>
              <a:buClr>
                <a:schemeClr val="hlink"/>
              </a:buClr>
              <a:buSzPts val="2560"/>
              <a:buFont typeface="Noto Sans Symbols"/>
              <a:buChar char="●"/>
              <a:defRPr b="0" i="0" sz="3200" u="none" cap="none" strike="noStrike">
                <a:solidFill>
                  <a:schemeClr val="lt1"/>
                </a:solidFill>
                <a:latin typeface="Arial"/>
                <a:ea typeface="Arial"/>
                <a:cs typeface="Arial"/>
                <a:sym typeface="Arial"/>
              </a:defRPr>
            </a:lvl1pPr>
            <a:lvl2pPr indent="-370840" lvl="1" marL="914400" marR="0" rtl="0" algn="l">
              <a:spcBef>
                <a:spcPts val="560"/>
              </a:spcBef>
              <a:spcAft>
                <a:spcPts val="0"/>
              </a:spcAft>
              <a:buClr>
                <a:schemeClr val="folHlink"/>
              </a:buClr>
              <a:buSzPts val="2240"/>
              <a:buFont typeface="Noto Sans Symbols"/>
              <a:buChar char="●"/>
              <a:defRPr b="0" i="0" sz="2800" u="none" cap="none" strike="noStrike">
                <a:solidFill>
                  <a:schemeClr val="lt1"/>
                </a:solidFill>
                <a:latin typeface="Arial"/>
                <a:ea typeface="Arial"/>
                <a:cs typeface="Arial"/>
                <a:sym typeface="Arial"/>
              </a:defRPr>
            </a:lvl2pPr>
            <a:lvl3pPr indent="-350519" lvl="2" marL="1371600" marR="0" rtl="0" algn="l">
              <a:spcBef>
                <a:spcPts val="480"/>
              </a:spcBef>
              <a:spcAft>
                <a:spcPts val="0"/>
              </a:spcAft>
              <a:buClr>
                <a:schemeClr val="lt2"/>
              </a:buClr>
              <a:buSzPts val="1920"/>
              <a:buFont typeface="Noto Sans Symbols"/>
              <a:buChar char="●"/>
              <a:defRPr b="0" i="0" sz="2400" u="none" cap="none" strike="noStrike">
                <a:solidFill>
                  <a:schemeClr val="lt1"/>
                </a:solidFill>
                <a:latin typeface="Arial"/>
                <a:ea typeface="Arial"/>
                <a:cs typeface="Arial"/>
                <a:sym typeface="Arial"/>
              </a:defRPr>
            </a:lvl3pPr>
            <a:lvl4pPr indent="-330200" lvl="3" marL="1828800" marR="0" rtl="0" algn="l">
              <a:spcBef>
                <a:spcPts val="400"/>
              </a:spcBef>
              <a:spcAft>
                <a:spcPts val="0"/>
              </a:spcAft>
              <a:buClr>
                <a:schemeClr val="hlink"/>
              </a:buClr>
              <a:buSzPts val="1600"/>
              <a:buFont typeface="Noto Sans Symbols"/>
              <a:buChar char="●"/>
              <a:defRPr b="0" i="0" sz="2000" u="none" cap="none" strike="noStrike">
                <a:solidFill>
                  <a:schemeClr val="lt1"/>
                </a:solidFill>
                <a:latin typeface="Arial"/>
                <a:ea typeface="Arial"/>
                <a:cs typeface="Arial"/>
                <a:sym typeface="Arial"/>
              </a:defRPr>
            </a:lvl4pPr>
            <a:lvl5pPr indent="-330200" lvl="4" marL="2286000" marR="0" rtl="0" algn="l">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5pPr>
            <a:lvl6pPr indent="-330200" lvl="5" marL="2743200" marR="0" rtl="0" algn="l">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6pPr>
            <a:lvl7pPr indent="-330200" lvl="6" marL="3200400" marR="0" rtl="0" algn="l">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7pPr>
            <a:lvl8pPr indent="-330200" lvl="7" marL="3657600" marR="0" rtl="0" algn="l">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8pPr>
            <a:lvl9pPr indent="-330200" lvl="8" marL="4114800" marR="0" rtl="0" algn="l">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9pPr>
          </a:lstStyle>
          <a:p/>
        </p:txBody>
      </p:sp>
      <p:sp>
        <p:nvSpPr>
          <p:cNvPr id="141" name="Google Shape;141;p19"/>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42" name="Google Shape;142;p19"/>
          <p:cNvSpPr txBox="1"/>
          <p:nvPr>
            <p:ph idx="12" type="sldNum"/>
          </p:nvPr>
        </p:nvSpPr>
        <p:spPr>
          <a:xfrm>
            <a:off x="6553200" y="6243637"/>
            <a:ext cx="21336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
        <p:nvSpPr>
          <p:cNvPr id="143" name="Google Shape;143;p19"/>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Рисунок с подписью" type="picTx">
  <p:cSld name="PICTURE_WITH_CAPTION_TEXT">
    <p:spTree>
      <p:nvGrpSpPr>
        <p:cNvPr id="144" name="Shape 144"/>
        <p:cNvGrpSpPr/>
        <p:nvPr/>
      </p:nvGrpSpPr>
      <p:grpSpPr>
        <a:xfrm>
          <a:off x="0" y="0"/>
          <a:ext cx="0" cy="0"/>
          <a:chOff x="0" y="0"/>
          <a:chExt cx="0" cy="0"/>
        </a:xfrm>
      </p:grpSpPr>
      <p:sp>
        <p:nvSpPr>
          <p:cNvPr id="145" name="Google Shape;145;p20"/>
          <p:cNvSpPr txBox="1"/>
          <p:nvPr>
            <p:ph type="title"/>
          </p:nvPr>
        </p:nvSpPr>
        <p:spPr>
          <a:xfrm>
            <a:off x="1792288" y="4800600"/>
            <a:ext cx="5486400" cy="566738"/>
          </a:xfrm>
          <a:prstGeom prst="rect">
            <a:avLst/>
          </a:prstGeom>
          <a:noFill/>
          <a:ln>
            <a:noFill/>
          </a:ln>
        </p:spPr>
        <p:txBody>
          <a:bodyPr anchorCtr="1" anchor="b" bIns="45700" lIns="91425" spcFirstLastPara="1" rIns="91425" wrap="square" tIns="45700"/>
          <a:lstStyle>
            <a:lvl1pPr lvl="0" marR="0" rtl="0" algn="l">
              <a:spcBef>
                <a:spcPts val="0"/>
              </a:spcBef>
              <a:spcAft>
                <a:spcPts val="0"/>
              </a:spcAft>
              <a:buSzPts val="1400"/>
              <a:buNone/>
              <a:defRPr b="1" i="0" sz="20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9pPr>
          </a:lstStyle>
          <a:p/>
        </p:txBody>
      </p:sp>
      <p:sp>
        <p:nvSpPr>
          <p:cNvPr id="146" name="Google Shape;146;p20"/>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lstStyle>
            <a:lvl1pPr lvl="0" marR="0" rtl="0" algn="l">
              <a:spcBef>
                <a:spcPts val="640"/>
              </a:spcBef>
              <a:spcAft>
                <a:spcPts val="0"/>
              </a:spcAft>
              <a:buClr>
                <a:schemeClr val="hlink"/>
              </a:buClr>
              <a:buSzPts val="2560"/>
              <a:buFont typeface="Noto Sans Symbols"/>
              <a:buNone/>
              <a:defRPr b="0" i="0" sz="3200" u="none" cap="none" strike="noStrike">
                <a:solidFill>
                  <a:schemeClr val="lt1"/>
                </a:solidFill>
                <a:latin typeface="Arial"/>
                <a:ea typeface="Arial"/>
                <a:cs typeface="Arial"/>
                <a:sym typeface="Arial"/>
              </a:defRPr>
            </a:lvl1pPr>
            <a:lvl2pPr lvl="1" marR="0" rtl="0" algn="l">
              <a:spcBef>
                <a:spcPts val="560"/>
              </a:spcBef>
              <a:spcAft>
                <a:spcPts val="0"/>
              </a:spcAft>
              <a:buClr>
                <a:schemeClr val="folHlink"/>
              </a:buClr>
              <a:buSzPts val="2240"/>
              <a:buFont typeface="Noto Sans Symbols"/>
              <a:buNone/>
              <a:defRPr b="0" i="0" sz="2800" u="none" cap="none" strike="noStrike">
                <a:solidFill>
                  <a:schemeClr val="lt1"/>
                </a:solidFill>
                <a:latin typeface="Arial"/>
                <a:ea typeface="Arial"/>
                <a:cs typeface="Arial"/>
                <a:sym typeface="Arial"/>
              </a:defRPr>
            </a:lvl2pPr>
            <a:lvl3pPr lvl="2" marR="0" rtl="0" algn="l">
              <a:spcBef>
                <a:spcPts val="480"/>
              </a:spcBef>
              <a:spcAft>
                <a:spcPts val="0"/>
              </a:spcAft>
              <a:buClr>
                <a:schemeClr val="lt2"/>
              </a:buClr>
              <a:buSzPts val="1920"/>
              <a:buFont typeface="Noto Sans Symbols"/>
              <a:buNone/>
              <a:defRPr b="0" i="0" sz="2400" u="none" cap="none" strike="noStrike">
                <a:solidFill>
                  <a:schemeClr val="lt1"/>
                </a:solidFill>
                <a:latin typeface="Arial"/>
                <a:ea typeface="Arial"/>
                <a:cs typeface="Arial"/>
                <a:sym typeface="Arial"/>
              </a:defRPr>
            </a:lvl3pPr>
            <a:lvl4pPr lvl="3" marR="0" rtl="0" algn="l">
              <a:spcBef>
                <a:spcPts val="400"/>
              </a:spcBef>
              <a:spcAft>
                <a:spcPts val="0"/>
              </a:spcAft>
              <a:buClr>
                <a:schemeClr val="hlink"/>
              </a:buClr>
              <a:buSzPts val="1600"/>
              <a:buFont typeface="Noto Sans Symbols"/>
              <a:buNone/>
              <a:defRPr b="0" i="0" sz="2000" u="none" cap="none" strike="noStrike">
                <a:solidFill>
                  <a:schemeClr val="lt1"/>
                </a:solidFill>
                <a:latin typeface="Arial"/>
                <a:ea typeface="Arial"/>
                <a:cs typeface="Arial"/>
                <a:sym typeface="Arial"/>
              </a:defRPr>
            </a:lvl4pPr>
            <a:lvl5pPr lvl="4" marR="0" rtl="0" algn="l">
              <a:spcBef>
                <a:spcPts val="400"/>
              </a:spcBef>
              <a:spcAft>
                <a:spcPts val="0"/>
              </a:spcAft>
              <a:buClr>
                <a:schemeClr val="lt1"/>
              </a:buClr>
              <a:buSzPts val="1600"/>
              <a:buFont typeface="Noto Sans Symbols"/>
              <a:buNone/>
              <a:defRPr b="0" i="0" sz="2000" u="none" cap="none" strike="noStrike">
                <a:solidFill>
                  <a:schemeClr val="lt1"/>
                </a:solidFill>
                <a:latin typeface="Arial"/>
                <a:ea typeface="Arial"/>
                <a:cs typeface="Arial"/>
                <a:sym typeface="Arial"/>
              </a:defRPr>
            </a:lvl5pPr>
            <a:lvl6pPr lvl="5" marR="0" rtl="0" algn="l">
              <a:spcBef>
                <a:spcPts val="400"/>
              </a:spcBef>
              <a:spcAft>
                <a:spcPts val="0"/>
              </a:spcAft>
              <a:buClr>
                <a:schemeClr val="lt1"/>
              </a:buClr>
              <a:buSzPts val="1600"/>
              <a:buFont typeface="Noto Sans Symbols"/>
              <a:buNone/>
              <a:defRPr b="0" i="0" sz="2000" u="none" cap="none" strike="noStrike">
                <a:solidFill>
                  <a:schemeClr val="lt1"/>
                </a:solidFill>
                <a:latin typeface="Arial"/>
                <a:ea typeface="Arial"/>
                <a:cs typeface="Arial"/>
                <a:sym typeface="Arial"/>
              </a:defRPr>
            </a:lvl6pPr>
            <a:lvl7pPr lvl="6" marR="0" rtl="0" algn="l">
              <a:spcBef>
                <a:spcPts val="400"/>
              </a:spcBef>
              <a:spcAft>
                <a:spcPts val="0"/>
              </a:spcAft>
              <a:buClr>
                <a:schemeClr val="lt1"/>
              </a:buClr>
              <a:buSzPts val="1600"/>
              <a:buFont typeface="Noto Sans Symbols"/>
              <a:buNone/>
              <a:defRPr b="0" i="0" sz="2000" u="none" cap="none" strike="noStrike">
                <a:solidFill>
                  <a:schemeClr val="lt1"/>
                </a:solidFill>
                <a:latin typeface="Arial"/>
                <a:ea typeface="Arial"/>
                <a:cs typeface="Arial"/>
                <a:sym typeface="Arial"/>
              </a:defRPr>
            </a:lvl7pPr>
            <a:lvl8pPr lvl="7" marR="0" rtl="0" algn="l">
              <a:spcBef>
                <a:spcPts val="400"/>
              </a:spcBef>
              <a:spcAft>
                <a:spcPts val="0"/>
              </a:spcAft>
              <a:buClr>
                <a:schemeClr val="lt1"/>
              </a:buClr>
              <a:buSzPts val="1600"/>
              <a:buFont typeface="Noto Sans Symbols"/>
              <a:buNone/>
              <a:defRPr b="0" i="0" sz="2000" u="none" cap="none" strike="noStrike">
                <a:solidFill>
                  <a:schemeClr val="lt1"/>
                </a:solidFill>
                <a:latin typeface="Arial"/>
                <a:ea typeface="Arial"/>
                <a:cs typeface="Arial"/>
                <a:sym typeface="Arial"/>
              </a:defRPr>
            </a:lvl8pPr>
            <a:lvl9pPr lvl="8" marR="0" rtl="0" algn="l">
              <a:spcBef>
                <a:spcPts val="400"/>
              </a:spcBef>
              <a:spcAft>
                <a:spcPts val="0"/>
              </a:spcAft>
              <a:buClr>
                <a:schemeClr val="lt1"/>
              </a:buClr>
              <a:buSzPts val="1600"/>
              <a:buFont typeface="Noto Sans Symbols"/>
              <a:buNone/>
              <a:defRPr b="0" i="0" sz="2000" u="none" cap="none" strike="noStrike">
                <a:solidFill>
                  <a:schemeClr val="lt1"/>
                </a:solidFill>
                <a:latin typeface="Arial"/>
                <a:ea typeface="Arial"/>
                <a:cs typeface="Arial"/>
                <a:sym typeface="Arial"/>
              </a:defRPr>
            </a:lvl9pPr>
          </a:lstStyle>
          <a:p/>
        </p:txBody>
      </p:sp>
      <p:sp>
        <p:nvSpPr>
          <p:cNvPr id="147" name="Google Shape;147;p2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lstStyle>
            <a:lvl1pPr indent="-228600" lvl="0" marL="457200" marR="0" rtl="0" algn="l">
              <a:spcBef>
                <a:spcPts val="280"/>
              </a:spcBef>
              <a:spcAft>
                <a:spcPts val="0"/>
              </a:spcAft>
              <a:buClr>
                <a:schemeClr val="hlink"/>
              </a:buClr>
              <a:buSzPts val="1120"/>
              <a:buFont typeface="Noto Sans Symbols"/>
              <a:buNone/>
              <a:defRPr b="0" i="0" sz="1400" u="none" cap="none" strike="noStrike">
                <a:solidFill>
                  <a:schemeClr val="lt1"/>
                </a:solidFill>
                <a:latin typeface="Arial"/>
                <a:ea typeface="Arial"/>
                <a:cs typeface="Arial"/>
                <a:sym typeface="Arial"/>
              </a:defRPr>
            </a:lvl1pPr>
            <a:lvl2pPr indent="-228600" lvl="1" marL="914400" marR="0" rtl="0" algn="l">
              <a:spcBef>
                <a:spcPts val="240"/>
              </a:spcBef>
              <a:spcAft>
                <a:spcPts val="0"/>
              </a:spcAft>
              <a:buClr>
                <a:schemeClr val="folHlink"/>
              </a:buClr>
              <a:buSzPts val="960"/>
              <a:buFont typeface="Noto Sans Symbols"/>
              <a:buNone/>
              <a:defRPr b="0" i="0" sz="1200" u="none" cap="none" strike="noStrike">
                <a:solidFill>
                  <a:schemeClr val="lt1"/>
                </a:solidFill>
                <a:latin typeface="Arial"/>
                <a:ea typeface="Arial"/>
                <a:cs typeface="Arial"/>
                <a:sym typeface="Arial"/>
              </a:defRPr>
            </a:lvl2pPr>
            <a:lvl3pPr indent="-228600" lvl="2" marL="1371600" marR="0" rtl="0" algn="l">
              <a:spcBef>
                <a:spcPts val="200"/>
              </a:spcBef>
              <a:spcAft>
                <a:spcPts val="0"/>
              </a:spcAft>
              <a:buClr>
                <a:schemeClr val="lt2"/>
              </a:buClr>
              <a:buSzPts val="800"/>
              <a:buFont typeface="Noto Sans Symbols"/>
              <a:buNone/>
              <a:defRPr b="0" i="0" sz="1000" u="none" cap="none" strike="noStrike">
                <a:solidFill>
                  <a:schemeClr val="lt1"/>
                </a:solidFill>
                <a:latin typeface="Arial"/>
                <a:ea typeface="Arial"/>
                <a:cs typeface="Arial"/>
                <a:sym typeface="Arial"/>
              </a:defRPr>
            </a:lvl3pPr>
            <a:lvl4pPr indent="-228600" lvl="3" marL="1828800" marR="0" rtl="0" algn="l">
              <a:spcBef>
                <a:spcPts val="180"/>
              </a:spcBef>
              <a:spcAft>
                <a:spcPts val="0"/>
              </a:spcAft>
              <a:buClr>
                <a:schemeClr val="hlink"/>
              </a:buClr>
              <a:buSzPts val="720"/>
              <a:buFont typeface="Noto Sans Symbols"/>
              <a:buNone/>
              <a:defRPr b="0" i="0" sz="900" u="none" cap="none" strike="noStrike">
                <a:solidFill>
                  <a:schemeClr val="lt1"/>
                </a:solidFill>
                <a:latin typeface="Arial"/>
                <a:ea typeface="Arial"/>
                <a:cs typeface="Arial"/>
                <a:sym typeface="Arial"/>
              </a:defRPr>
            </a:lvl4pPr>
            <a:lvl5pPr indent="-228600" lvl="4" marL="2286000" marR="0" rtl="0" algn="l">
              <a:spcBef>
                <a:spcPts val="180"/>
              </a:spcBef>
              <a:spcAft>
                <a:spcPts val="0"/>
              </a:spcAft>
              <a:buClr>
                <a:schemeClr val="lt1"/>
              </a:buClr>
              <a:buSzPts val="720"/>
              <a:buFont typeface="Noto Sans Symbols"/>
              <a:buNone/>
              <a:defRPr b="0" i="0" sz="900" u="none" cap="none" strike="noStrike">
                <a:solidFill>
                  <a:schemeClr val="lt1"/>
                </a:solidFill>
                <a:latin typeface="Arial"/>
                <a:ea typeface="Arial"/>
                <a:cs typeface="Arial"/>
                <a:sym typeface="Arial"/>
              </a:defRPr>
            </a:lvl5pPr>
            <a:lvl6pPr indent="-228600" lvl="5" marL="2743200" marR="0" rtl="0" algn="l">
              <a:spcBef>
                <a:spcPts val="180"/>
              </a:spcBef>
              <a:spcAft>
                <a:spcPts val="0"/>
              </a:spcAft>
              <a:buClr>
                <a:schemeClr val="lt1"/>
              </a:buClr>
              <a:buSzPts val="720"/>
              <a:buFont typeface="Noto Sans Symbols"/>
              <a:buNone/>
              <a:defRPr b="0" i="0" sz="900" u="none" cap="none" strike="noStrike">
                <a:solidFill>
                  <a:schemeClr val="lt1"/>
                </a:solidFill>
                <a:latin typeface="Arial"/>
                <a:ea typeface="Arial"/>
                <a:cs typeface="Arial"/>
                <a:sym typeface="Arial"/>
              </a:defRPr>
            </a:lvl6pPr>
            <a:lvl7pPr indent="-228600" lvl="6" marL="3200400" marR="0" rtl="0" algn="l">
              <a:spcBef>
                <a:spcPts val="180"/>
              </a:spcBef>
              <a:spcAft>
                <a:spcPts val="0"/>
              </a:spcAft>
              <a:buClr>
                <a:schemeClr val="lt1"/>
              </a:buClr>
              <a:buSzPts val="720"/>
              <a:buFont typeface="Noto Sans Symbols"/>
              <a:buNone/>
              <a:defRPr b="0" i="0" sz="900" u="none" cap="none" strike="noStrike">
                <a:solidFill>
                  <a:schemeClr val="lt1"/>
                </a:solidFill>
                <a:latin typeface="Arial"/>
                <a:ea typeface="Arial"/>
                <a:cs typeface="Arial"/>
                <a:sym typeface="Arial"/>
              </a:defRPr>
            </a:lvl7pPr>
            <a:lvl8pPr indent="-228600" lvl="7" marL="3657600" marR="0" rtl="0" algn="l">
              <a:spcBef>
                <a:spcPts val="180"/>
              </a:spcBef>
              <a:spcAft>
                <a:spcPts val="0"/>
              </a:spcAft>
              <a:buClr>
                <a:schemeClr val="lt1"/>
              </a:buClr>
              <a:buSzPts val="720"/>
              <a:buFont typeface="Noto Sans Symbols"/>
              <a:buNone/>
              <a:defRPr b="0" i="0" sz="900" u="none" cap="none" strike="noStrike">
                <a:solidFill>
                  <a:schemeClr val="lt1"/>
                </a:solidFill>
                <a:latin typeface="Arial"/>
                <a:ea typeface="Arial"/>
                <a:cs typeface="Arial"/>
                <a:sym typeface="Arial"/>
              </a:defRPr>
            </a:lvl8pPr>
            <a:lvl9pPr indent="-228600" lvl="8" marL="4114800" marR="0" rtl="0" algn="l">
              <a:spcBef>
                <a:spcPts val="180"/>
              </a:spcBef>
              <a:spcAft>
                <a:spcPts val="0"/>
              </a:spcAft>
              <a:buClr>
                <a:schemeClr val="lt1"/>
              </a:buClr>
              <a:buSzPts val="720"/>
              <a:buFont typeface="Noto Sans Symbols"/>
              <a:buNone/>
              <a:defRPr b="0" i="0" sz="900" u="none" cap="none" strike="noStrike">
                <a:solidFill>
                  <a:schemeClr val="lt1"/>
                </a:solidFill>
                <a:latin typeface="Arial"/>
                <a:ea typeface="Arial"/>
                <a:cs typeface="Arial"/>
                <a:sym typeface="Arial"/>
              </a:defRPr>
            </a:lvl9pPr>
          </a:lstStyle>
          <a:p/>
        </p:txBody>
      </p:sp>
      <p:sp>
        <p:nvSpPr>
          <p:cNvPr id="148" name="Google Shape;148;p20"/>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49" name="Google Shape;149;p20"/>
          <p:cNvSpPr txBox="1"/>
          <p:nvPr>
            <p:ph idx="12" type="sldNum"/>
          </p:nvPr>
        </p:nvSpPr>
        <p:spPr>
          <a:xfrm>
            <a:off x="6553200" y="6243637"/>
            <a:ext cx="21336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
        <p:nvSpPr>
          <p:cNvPr id="150" name="Google Shape;150;p20"/>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Объект с подписью" type="objTx">
  <p:cSld name="OBJECT_WITH_CAPTION_TEXT">
    <p:spTree>
      <p:nvGrpSpPr>
        <p:cNvPr id="151" name="Shape 151"/>
        <p:cNvGrpSpPr/>
        <p:nvPr/>
      </p:nvGrpSpPr>
      <p:grpSpPr>
        <a:xfrm>
          <a:off x="0" y="0"/>
          <a:ext cx="0" cy="0"/>
          <a:chOff x="0" y="0"/>
          <a:chExt cx="0" cy="0"/>
        </a:xfrm>
      </p:grpSpPr>
      <p:sp>
        <p:nvSpPr>
          <p:cNvPr id="152" name="Google Shape;152;p21"/>
          <p:cNvSpPr txBox="1"/>
          <p:nvPr>
            <p:ph type="title"/>
          </p:nvPr>
        </p:nvSpPr>
        <p:spPr>
          <a:xfrm>
            <a:off x="457200" y="273050"/>
            <a:ext cx="3008313" cy="1162050"/>
          </a:xfrm>
          <a:prstGeom prst="rect">
            <a:avLst/>
          </a:prstGeom>
          <a:noFill/>
          <a:ln>
            <a:noFill/>
          </a:ln>
        </p:spPr>
        <p:txBody>
          <a:bodyPr anchorCtr="1" anchor="b" bIns="45700" lIns="91425" spcFirstLastPara="1" rIns="91425" wrap="square" tIns="45700"/>
          <a:lstStyle>
            <a:lvl1pPr lvl="0" marR="0" rtl="0" algn="l">
              <a:spcBef>
                <a:spcPts val="0"/>
              </a:spcBef>
              <a:spcAft>
                <a:spcPts val="0"/>
              </a:spcAft>
              <a:buSzPts val="1400"/>
              <a:buNone/>
              <a:defRPr b="1" i="0" sz="20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9pPr>
          </a:lstStyle>
          <a:p/>
        </p:txBody>
      </p:sp>
      <p:sp>
        <p:nvSpPr>
          <p:cNvPr id="153" name="Google Shape;153;p21"/>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lstStyle>
            <a:lvl1pPr indent="-391160" lvl="0" marL="457200" marR="0" rtl="0" algn="l">
              <a:spcBef>
                <a:spcPts val="640"/>
              </a:spcBef>
              <a:spcAft>
                <a:spcPts val="0"/>
              </a:spcAft>
              <a:buClr>
                <a:schemeClr val="hlink"/>
              </a:buClr>
              <a:buSzPts val="2560"/>
              <a:buFont typeface="Noto Sans Symbols"/>
              <a:buChar char="●"/>
              <a:defRPr b="0" i="0" sz="3200" u="none" cap="none" strike="noStrike">
                <a:solidFill>
                  <a:schemeClr val="lt1"/>
                </a:solidFill>
                <a:latin typeface="Arial"/>
                <a:ea typeface="Arial"/>
                <a:cs typeface="Arial"/>
                <a:sym typeface="Arial"/>
              </a:defRPr>
            </a:lvl1pPr>
            <a:lvl2pPr indent="-370840" lvl="1" marL="914400" marR="0" rtl="0" algn="l">
              <a:spcBef>
                <a:spcPts val="560"/>
              </a:spcBef>
              <a:spcAft>
                <a:spcPts val="0"/>
              </a:spcAft>
              <a:buClr>
                <a:schemeClr val="folHlink"/>
              </a:buClr>
              <a:buSzPts val="2240"/>
              <a:buFont typeface="Noto Sans Symbols"/>
              <a:buChar char="●"/>
              <a:defRPr b="0" i="0" sz="2800" u="none" cap="none" strike="noStrike">
                <a:solidFill>
                  <a:schemeClr val="lt1"/>
                </a:solidFill>
                <a:latin typeface="Arial"/>
                <a:ea typeface="Arial"/>
                <a:cs typeface="Arial"/>
                <a:sym typeface="Arial"/>
              </a:defRPr>
            </a:lvl2pPr>
            <a:lvl3pPr indent="-350519" lvl="2" marL="1371600" marR="0" rtl="0" algn="l">
              <a:spcBef>
                <a:spcPts val="480"/>
              </a:spcBef>
              <a:spcAft>
                <a:spcPts val="0"/>
              </a:spcAft>
              <a:buClr>
                <a:schemeClr val="lt2"/>
              </a:buClr>
              <a:buSzPts val="1920"/>
              <a:buFont typeface="Noto Sans Symbols"/>
              <a:buChar char="●"/>
              <a:defRPr b="0" i="0" sz="2400" u="none" cap="none" strike="noStrike">
                <a:solidFill>
                  <a:schemeClr val="lt1"/>
                </a:solidFill>
                <a:latin typeface="Arial"/>
                <a:ea typeface="Arial"/>
                <a:cs typeface="Arial"/>
                <a:sym typeface="Arial"/>
              </a:defRPr>
            </a:lvl3pPr>
            <a:lvl4pPr indent="-330200" lvl="3" marL="1828800" marR="0" rtl="0" algn="l">
              <a:spcBef>
                <a:spcPts val="400"/>
              </a:spcBef>
              <a:spcAft>
                <a:spcPts val="0"/>
              </a:spcAft>
              <a:buClr>
                <a:schemeClr val="hlink"/>
              </a:buClr>
              <a:buSzPts val="1600"/>
              <a:buFont typeface="Noto Sans Symbols"/>
              <a:buChar char="●"/>
              <a:defRPr b="0" i="0" sz="2000" u="none" cap="none" strike="noStrike">
                <a:solidFill>
                  <a:schemeClr val="lt1"/>
                </a:solidFill>
                <a:latin typeface="Arial"/>
                <a:ea typeface="Arial"/>
                <a:cs typeface="Arial"/>
                <a:sym typeface="Arial"/>
              </a:defRPr>
            </a:lvl4pPr>
            <a:lvl5pPr indent="-330200" lvl="4" marL="2286000" marR="0" rtl="0" algn="l">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5pPr>
            <a:lvl6pPr indent="-330200" lvl="5" marL="2743200" marR="0" rtl="0" algn="l">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6pPr>
            <a:lvl7pPr indent="-330200" lvl="6" marL="3200400" marR="0" rtl="0" algn="l">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7pPr>
            <a:lvl8pPr indent="-330200" lvl="7" marL="3657600" marR="0" rtl="0" algn="l">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8pPr>
            <a:lvl9pPr indent="-330200" lvl="8" marL="4114800" marR="0" rtl="0" algn="l">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9pPr>
          </a:lstStyle>
          <a:p/>
        </p:txBody>
      </p:sp>
      <p:sp>
        <p:nvSpPr>
          <p:cNvPr id="154" name="Google Shape;154;p21"/>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lstStyle>
            <a:lvl1pPr indent="-228600" lvl="0" marL="457200" marR="0" rtl="0" algn="l">
              <a:spcBef>
                <a:spcPts val="280"/>
              </a:spcBef>
              <a:spcAft>
                <a:spcPts val="0"/>
              </a:spcAft>
              <a:buClr>
                <a:schemeClr val="hlink"/>
              </a:buClr>
              <a:buSzPts val="1120"/>
              <a:buFont typeface="Noto Sans Symbols"/>
              <a:buNone/>
              <a:defRPr b="0" i="0" sz="1400" u="none" cap="none" strike="noStrike">
                <a:solidFill>
                  <a:schemeClr val="lt1"/>
                </a:solidFill>
                <a:latin typeface="Arial"/>
                <a:ea typeface="Arial"/>
                <a:cs typeface="Arial"/>
                <a:sym typeface="Arial"/>
              </a:defRPr>
            </a:lvl1pPr>
            <a:lvl2pPr indent="-228600" lvl="1" marL="914400" marR="0" rtl="0" algn="l">
              <a:spcBef>
                <a:spcPts val="240"/>
              </a:spcBef>
              <a:spcAft>
                <a:spcPts val="0"/>
              </a:spcAft>
              <a:buClr>
                <a:schemeClr val="folHlink"/>
              </a:buClr>
              <a:buSzPts val="960"/>
              <a:buFont typeface="Noto Sans Symbols"/>
              <a:buNone/>
              <a:defRPr b="0" i="0" sz="1200" u="none" cap="none" strike="noStrike">
                <a:solidFill>
                  <a:schemeClr val="lt1"/>
                </a:solidFill>
                <a:latin typeface="Arial"/>
                <a:ea typeface="Arial"/>
                <a:cs typeface="Arial"/>
                <a:sym typeface="Arial"/>
              </a:defRPr>
            </a:lvl2pPr>
            <a:lvl3pPr indent="-228600" lvl="2" marL="1371600" marR="0" rtl="0" algn="l">
              <a:spcBef>
                <a:spcPts val="200"/>
              </a:spcBef>
              <a:spcAft>
                <a:spcPts val="0"/>
              </a:spcAft>
              <a:buClr>
                <a:schemeClr val="lt2"/>
              </a:buClr>
              <a:buSzPts val="800"/>
              <a:buFont typeface="Noto Sans Symbols"/>
              <a:buNone/>
              <a:defRPr b="0" i="0" sz="1000" u="none" cap="none" strike="noStrike">
                <a:solidFill>
                  <a:schemeClr val="lt1"/>
                </a:solidFill>
                <a:latin typeface="Arial"/>
                <a:ea typeface="Arial"/>
                <a:cs typeface="Arial"/>
                <a:sym typeface="Arial"/>
              </a:defRPr>
            </a:lvl3pPr>
            <a:lvl4pPr indent="-228600" lvl="3" marL="1828800" marR="0" rtl="0" algn="l">
              <a:spcBef>
                <a:spcPts val="180"/>
              </a:spcBef>
              <a:spcAft>
                <a:spcPts val="0"/>
              </a:spcAft>
              <a:buClr>
                <a:schemeClr val="hlink"/>
              </a:buClr>
              <a:buSzPts val="720"/>
              <a:buFont typeface="Noto Sans Symbols"/>
              <a:buNone/>
              <a:defRPr b="0" i="0" sz="900" u="none" cap="none" strike="noStrike">
                <a:solidFill>
                  <a:schemeClr val="lt1"/>
                </a:solidFill>
                <a:latin typeface="Arial"/>
                <a:ea typeface="Arial"/>
                <a:cs typeface="Arial"/>
                <a:sym typeface="Arial"/>
              </a:defRPr>
            </a:lvl4pPr>
            <a:lvl5pPr indent="-228600" lvl="4" marL="2286000" marR="0" rtl="0" algn="l">
              <a:spcBef>
                <a:spcPts val="180"/>
              </a:spcBef>
              <a:spcAft>
                <a:spcPts val="0"/>
              </a:spcAft>
              <a:buClr>
                <a:schemeClr val="lt1"/>
              </a:buClr>
              <a:buSzPts val="720"/>
              <a:buFont typeface="Noto Sans Symbols"/>
              <a:buNone/>
              <a:defRPr b="0" i="0" sz="900" u="none" cap="none" strike="noStrike">
                <a:solidFill>
                  <a:schemeClr val="lt1"/>
                </a:solidFill>
                <a:latin typeface="Arial"/>
                <a:ea typeface="Arial"/>
                <a:cs typeface="Arial"/>
                <a:sym typeface="Arial"/>
              </a:defRPr>
            </a:lvl5pPr>
            <a:lvl6pPr indent="-228600" lvl="5" marL="2743200" marR="0" rtl="0" algn="l">
              <a:spcBef>
                <a:spcPts val="180"/>
              </a:spcBef>
              <a:spcAft>
                <a:spcPts val="0"/>
              </a:spcAft>
              <a:buClr>
                <a:schemeClr val="lt1"/>
              </a:buClr>
              <a:buSzPts val="720"/>
              <a:buFont typeface="Noto Sans Symbols"/>
              <a:buNone/>
              <a:defRPr b="0" i="0" sz="900" u="none" cap="none" strike="noStrike">
                <a:solidFill>
                  <a:schemeClr val="lt1"/>
                </a:solidFill>
                <a:latin typeface="Arial"/>
                <a:ea typeface="Arial"/>
                <a:cs typeface="Arial"/>
                <a:sym typeface="Arial"/>
              </a:defRPr>
            </a:lvl6pPr>
            <a:lvl7pPr indent="-228600" lvl="6" marL="3200400" marR="0" rtl="0" algn="l">
              <a:spcBef>
                <a:spcPts val="180"/>
              </a:spcBef>
              <a:spcAft>
                <a:spcPts val="0"/>
              </a:spcAft>
              <a:buClr>
                <a:schemeClr val="lt1"/>
              </a:buClr>
              <a:buSzPts val="720"/>
              <a:buFont typeface="Noto Sans Symbols"/>
              <a:buNone/>
              <a:defRPr b="0" i="0" sz="900" u="none" cap="none" strike="noStrike">
                <a:solidFill>
                  <a:schemeClr val="lt1"/>
                </a:solidFill>
                <a:latin typeface="Arial"/>
                <a:ea typeface="Arial"/>
                <a:cs typeface="Arial"/>
                <a:sym typeface="Arial"/>
              </a:defRPr>
            </a:lvl7pPr>
            <a:lvl8pPr indent="-228600" lvl="7" marL="3657600" marR="0" rtl="0" algn="l">
              <a:spcBef>
                <a:spcPts val="180"/>
              </a:spcBef>
              <a:spcAft>
                <a:spcPts val="0"/>
              </a:spcAft>
              <a:buClr>
                <a:schemeClr val="lt1"/>
              </a:buClr>
              <a:buSzPts val="720"/>
              <a:buFont typeface="Noto Sans Symbols"/>
              <a:buNone/>
              <a:defRPr b="0" i="0" sz="900" u="none" cap="none" strike="noStrike">
                <a:solidFill>
                  <a:schemeClr val="lt1"/>
                </a:solidFill>
                <a:latin typeface="Arial"/>
                <a:ea typeface="Arial"/>
                <a:cs typeface="Arial"/>
                <a:sym typeface="Arial"/>
              </a:defRPr>
            </a:lvl8pPr>
            <a:lvl9pPr indent="-228600" lvl="8" marL="4114800" marR="0" rtl="0" algn="l">
              <a:spcBef>
                <a:spcPts val="180"/>
              </a:spcBef>
              <a:spcAft>
                <a:spcPts val="0"/>
              </a:spcAft>
              <a:buClr>
                <a:schemeClr val="lt1"/>
              </a:buClr>
              <a:buSzPts val="720"/>
              <a:buFont typeface="Noto Sans Symbols"/>
              <a:buNone/>
              <a:defRPr b="0" i="0" sz="900" u="none" cap="none" strike="noStrike">
                <a:solidFill>
                  <a:schemeClr val="lt1"/>
                </a:solidFill>
                <a:latin typeface="Arial"/>
                <a:ea typeface="Arial"/>
                <a:cs typeface="Arial"/>
                <a:sym typeface="Arial"/>
              </a:defRPr>
            </a:lvl9pPr>
          </a:lstStyle>
          <a:p/>
        </p:txBody>
      </p:sp>
      <p:sp>
        <p:nvSpPr>
          <p:cNvPr id="155" name="Google Shape;155;p21"/>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56" name="Google Shape;156;p21"/>
          <p:cNvSpPr txBox="1"/>
          <p:nvPr>
            <p:ph idx="12" type="sldNum"/>
          </p:nvPr>
        </p:nvSpPr>
        <p:spPr>
          <a:xfrm>
            <a:off x="6553200" y="6243637"/>
            <a:ext cx="21336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
        <p:nvSpPr>
          <p:cNvPr id="157" name="Google Shape;157;p21"/>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Пустой слайд" type="blank">
  <p:cSld name="BLANK">
    <p:spTree>
      <p:nvGrpSpPr>
        <p:cNvPr id="158" name="Shape 158"/>
        <p:cNvGrpSpPr/>
        <p:nvPr/>
      </p:nvGrpSpPr>
      <p:grpSpPr>
        <a:xfrm>
          <a:off x="0" y="0"/>
          <a:ext cx="0" cy="0"/>
          <a:chOff x="0" y="0"/>
          <a:chExt cx="0" cy="0"/>
        </a:xfrm>
      </p:grpSpPr>
      <p:sp>
        <p:nvSpPr>
          <p:cNvPr id="159" name="Google Shape;159;p22"/>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60" name="Google Shape;160;p22"/>
          <p:cNvSpPr txBox="1"/>
          <p:nvPr>
            <p:ph idx="12" type="sldNum"/>
          </p:nvPr>
        </p:nvSpPr>
        <p:spPr>
          <a:xfrm>
            <a:off x="6553200" y="6243637"/>
            <a:ext cx="21336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
        <p:nvSpPr>
          <p:cNvPr id="161" name="Google Shape;161;p22"/>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Только заголовок" type="titleOnly">
  <p:cSld name="TITLE_ONLY">
    <p:spTree>
      <p:nvGrpSpPr>
        <p:cNvPr id="162" name="Shape 162"/>
        <p:cNvGrpSpPr/>
        <p:nvPr/>
      </p:nvGrpSpPr>
      <p:grpSpPr>
        <a:xfrm>
          <a:off x="0" y="0"/>
          <a:ext cx="0" cy="0"/>
          <a:chOff x="0" y="0"/>
          <a:chExt cx="0" cy="0"/>
        </a:xfrm>
      </p:grpSpPr>
      <p:sp>
        <p:nvSpPr>
          <p:cNvPr id="163" name="Google Shape;163;p23"/>
          <p:cNvSpPr txBox="1"/>
          <p:nvPr>
            <p:ph type="title"/>
          </p:nvPr>
        </p:nvSpPr>
        <p:spPr>
          <a:xfrm>
            <a:off x="457200" y="277812"/>
            <a:ext cx="8229600" cy="1139825"/>
          </a:xfrm>
          <a:prstGeom prst="rect">
            <a:avLst/>
          </a:prstGeom>
          <a:noFill/>
          <a:ln>
            <a:noFill/>
          </a:ln>
        </p:spPr>
        <p:txBody>
          <a:bodyPr anchorCtr="1" anchor="ctr" bIns="45700" lIns="91425" spcFirstLastPara="1" rIns="91425" wrap="square" tIns="45700"/>
          <a:lstStyle>
            <a:lvl1pPr lvl="0"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9pPr>
          </a:lstStyle>
          <a:p/>
        </p:txBody>
      </p:sp>
      <p:sp>
        <p:nvSpPr>
          <p:cNvPr id="164" name="Google Shape;164;p23"/>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65" name="Google Shape;165;p23"/>
          <p:cNvSpPr txBox="1"/>
          <p:nvPr>
            <p:ph idx="12" type="sldNum"/>
          </p:nvPr>
        </p:nvSpPr>
        <p:spPr>
          <a:xfrm>
            <a:off x="6553200" y="6243637"/>
            <a:ext cx="21336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
        <p:nvSpPr>
          <p:cNvPr id="166" name="Google Shape;166;p23"/>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Пустой слайд" type="blank">
  <p:cSld name="BLANK">
    <p:spTree>
      <p:nvGrpSpPr>
        <p:cNvPr id="21" name="Shape 21"/>
        <p:cNvGrpSpPr/>
        <p:nvPr/>
      </p:nvGrpSpPr>
      <p:grpSpPr>
        <a:xfrm>
          <a:off x="0" y="0"/>
          <a:ext cx="0" cy="0"/>
          <a:chOff x="0" y="0"/>
          <a:chExt cx="0" cy="0"/>
        </a:xfrm>
      </p:grpSpPr>
      <p:sp>
        <p:nvSpPr>
          <p:cNvPr id="22" name="Google Shape;22;p3"/>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23" name="Google Shape;23;p3"/>
          <p:cNvSpPr txBox="1"/>
          <p:nvPr>
            <p:ph idx="11" type="ftr"/>
          </p:nvPr>
        </p:nvSpPr>
        <p:spPr>
          <a:xfrm>
            <a:off x="3124200" y="6245225"/>
            <a:ext cx="2895600" cy="47625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24" name="Google Shape;24;p3"/>
          <p:cNvSpPr txBox="1"/>
          <p:nvPr>
            <p:ph idx="12" type="sldNum"/>
          </p:nvPr>
        </p:nvSpPr>
        <p:spPr>
          <a:xfrm>
            <a:off x="6553200" y="6245225"/>
            <a:ext cx="2133600" cy="47625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Сравнение" type="twoTxTwoObj">
  <p:cSld name="TWO_OBJECTS_WITH_TEXT">
    <p:spTree>
      <p:nvGrpSpPr>
        <p:cNvPr id="167" name="Shape 167"/>
        <p:cNvGrpSpPr/>
        <p:nvPr/>
      </p:nvGrpSpPr>
      <p:grpSpPr>
        <a:xfrm>
          <a:off x="0" y="0"/>
          <a:ext cx="0" cy="0"/>
          <a:chOff x="0" y="0"/>
          <a:chExt cx="0" cy="0"/>
        </a:xfrm>
      </p:grpSpPr>
      <p:sp>
        <p:nvSpPr>
          <p:cNvPr id="168" name="Google Shape;168;p24"/>
          <p:cNvSpPr txBox="1"/>
          <p:nvPr>
            <p:ph type="title"/>
          </p:nvPr>
        </p:nvSpPr>
        <p:spPr>
          <a:xfrm>
            <a:off x="457200" y="274638"/>
            <a:ext cx="8229600" cy="1143000"/>
          </a:xfrm>
          <a:prstGeom prst="rect">
            <a:avLst/>
          </a:prstGeom>
          <a:noFill/>
          <a:ln>
            <a:noFill/>
          </a:ln>
        </p:spPr>
        <p:txBody>
          <a:bodyPr anchorCtr="1" anchor="ctr" bIns="45700" lIns="91425" spcFirstLastPara="1" rIns="91425" wrap="square" tIns="45700"/>
          <a:lstStyle>
            <a:lvl1pPr lvl="0"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9pPr>
          </a:lstStyle>
          <a:p/>
        </p:txBody>
      </p:sp>
      <p:sp>
        <p:nvSpPr>
          <p:cNvPr id="169" name="Google Shape;169;p24"/>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lstStyle>
            <a:lvl1pPr indent="-228600" lvl="0" marL="457200" marR="0" rtl="0" algn="l">
              <a:spcBef>
                <a:spcPts val="480"/>
              </a:spcBef>
              <a:spcAft>
                <a:spcPts val="0"/>
              </a:spcAft>
              <a:buClr>
                <a:schemeClr val="hlink"/>
              </a:buClr>
              <a:buSzPts val="1920"/>
              <a:buFont typeface="Noto Sans Symbols"/>
              <a:buNone/>
              <a:defRPr b="1" i="0" sz="2400" u="none" cap="none" strike="noStrike">
                <a:solidFill>
                  <a:schemeClr val="lt1"/>
                </a:solidFill>
                <a:latin typeface="Arial"/>
                <a:ea typeface="Arial"/>
                <a:cs typeface="Arial"/>
                <a:sym typeface="Arial"/>
              </a:defRPr>
            </a:lvl1pPr>
            <a:lvl2pPr indent="-228600" lvl="1" marL="914400" marR="0" rtl="0" algn="l">
              <a:spcBef>
                <a:spcPts val="400"/>
              </a:spcBef>
              <a:spcAft>
                <a:spcPts val="0"/>
              </a:spcAft>
              <a:buClr>
                <a:schemeClr val="folHlink"/>
              </a:buClr>
              <a:buSzPts val="1600"/>
              <a:buFont typeface="Noto Sans Symbols"/>
              <a:buNone/>
              <a:defRPr b="1" i="0" sz="2000" u="none" cap="none" strike="noStrike">
                <a:solidFill>
                  <a:schemeClr val="lt1"/>
                </a:solidFill>
                <a:latin typeface="Arial"/>
                <a:ea typeface="Arial"/>
                <a:cs typeface="Arial"/>
                <a:sym typeface="Arial"/>
              </a:defRPr>
            </a:lvl2pPr>
            <a:lvl3pPr indent="-228600" lvl="2" marL="1371600" marR="0" rtl="0" algn="l">
              <a:spcBef>
                <a:spcPts val="360"/>
              </a:spcBef>
              <a:spcAft>
                <a:spcPts val="0"/>
              </a:spcAft>
              <a:buClr>
                <a:schemeClr val="lt2"/>
              </a:buClr>
              <a:buSzPts val="1440"/>
              <a:buFont typeface="Noto Sans Symbols"/>
              <a:buNone/>
              <a:defRPr b="1" i="0" sz="1800" u="none" cap="none" strike="noStrike">
                <a:solidFill>
                  <a:schemeClr val="lt1"/>
                </a:solidFill>
                <a:latin typeface="Arial"/>
                <a:ea typeface="Arial"/>
                <a:cs typeface="Arial"/>
                <a:sym typeface="Arial"/>
              </a:defRPr>
            </a:lvl3pPr>
            <a:lvl4pPr indent="-228600" lvl="3" marL="1828800" marR="0" rtl="0" algn="l">
              <a:spcBef>
                <a:spcPts val="320"/>
              </a:spcBef>
              <a:spcAft>
                <a:spcPts val="0"/>
              </a:spcAft>
              <a:buClr>
                <a:schemeClr val="hlink"/>
              </a:buClr>
              <a:buSzPts val="1280"/>
              <a:buFont typeface="Noto Sans Symbols"/>
              <a:buNone/>
              <a:defRPr b="1" i="0" sz="1600" u="none" cap="none" strike="noStrike">
                <a:solidFill>
                  <a:schemeClr val="lt1"/>
                </a:solidFill>
                <a:latin typeface="Arial"/>
                <a:ea typeface="Arial"/>
                <a:cs typeface="Arial"/>
                <a:sym typeface="Arial"/>
              </a:defRPr>
            </a:lvl4pPr>
            <a:lvl5pPr indent="-228600" lvl="4" marL="2286000" marR="0" rtl="0" algn="l">
              <a:spcBef>
                <a:spcPts val="320"/>
              </a:spcBef>
              <a:spcAft>
                <a:spcPts val="0"/>
              </a:spcAft>
              <a:buClr>
                <a:schemeClr val="lt1"/>
              </a:buClr>
              <a:buSzPts val="1280"/>
              <a:buFont typeface="Noto Sans Symbols"/>
              <a:buNone/>
              <a:defRPr b="1" i="0" sz="1600" u="none" cap="none" strike="noStrike">
                <a:solidFill>
                  <a:schemeClr val="lt1"/>
                </a:solidFill>
                <a:latin typeface="Arial"/>
                <a:ea typeface="Arial"/>
                <a:cs typeface="Arial"/>
                <a:sym typeface="Arial"/>
              </a:defRPr>
            </a:lvl5pPr>
            <a:lvl6pPr indent="-228600" lvl="5" marL="2743200" marR="0" rtl="0" algn="l">
              <a:spcBef>
                <a:spcPts val="320"/>
              </a:spcBef>
              <a:spcAft>
                <a:spcPts val="0"/>
              </a:spcAft>
              <a:buClr>
                <a:schemeClr val="lt1"/>
              </a:buClr>
              <a:buSzPts val="1280"/>
              <a:buFont typeface="Noto Sans Symbols"/>
              <a:buNone/>
              <a:defRPr b="1" i="0" sz="1600" u="none" cap="none" strike="noStrike">
                <a:solidFill>
                  <a:schemeClr val="lt1"/>
                </a:solidFill>
                <a:latin typeface="Arial"/>
                <a:ea typeface="Arial"/>
                <a:cs typeface="Arial"/>
                <a:sym typeface="Arial"/>
              </a:defRPr>
            </a:lvl6pPr>
            <a:lvl7pPr indent="-228600" lvl="6" marL="3200400" marR="0" rtl="0" algn="l">
              <a:spcBef>
                <a:spcPts val="320"/>
              </a:spcBef>
              <a:spcAft>
                <a:spcPts val="0"/>
              </a:spcAft>
              <a:buClr>
                <a:schemeClr val="lt1"/>
              </a:buClr>
              <a:buSzPts val="1280"/>
              <a:buFont typeface="Noto Sans Symbols"/>
              <a:buNone/>
              <a:defRPr b="1" i="0" sz="1600" u="none" cap="none" strike="noStrike">
                <a:solidFill>
                  <a:schemeClr val="lt1"/>
                </a:solidFill>
                <a:latin typeface="Arial"/>
                <a:ea typeface="Arial"/>
                <a:cs typeface="Arial"/>
                <a:sym typeface="Arial"/>
              </a:defRPr>
            </a:lvl7pPr>
            <a:lvl8pPr indent="-228600" lvl="7" marL="3657600" marR="0" rtl="0" algn="l">
              <a:spcBef>
                <a:spcPts val="320"/>
              </a:spcBef>
              <a:spcAft>
                <a:spcPts val="0"/>
              </a:spcAft>
              <a:buClr>
                <a:schemeClr val="lt1"/>
              </a:buClr>
              <a:buSzPts val="1280"/>
              <a:buFont typeface="Noto Sans Symbols"/>
              <a:buNone/>
              <a:defRPr b="1" i="0" sz="1600" u="none" cap="none" strike="noStrike">
                <a:solidFill>
                  <a:schemeClr val="lt1"/>
                </a:solidFill>
                <a:latin typeface="Arial"/>
                <a:ea typeface="Arial"/>
                <a:cs typeface="Arial"/>
                <a:sym typeface="Arial"/>
              </a:defRPr>
            </a:lvl8pPr>
            <a:lvl9pPr indent="-228600" lvl="8" marL="4114800" marR="0" rtl="0" algn="l">
              <a:spcBef>
                <a:spcPts val="320"/>
              </a:spcBef>
              <a:spcAft>
                <a:spcPts val="0"/>
              </a:spcAft>
              <a:buClr>
                <a:schemeClr val="lt1"/>
              </a:buClr>
              <a:buSzPts val="1280"/>
              <a:buFont typeface="Noto Sans Symbols"/>
              <a:buNone/>
              <a:defRPr b="1" i="0" sz="1600" u="none" cap="none" strike="noStrike">
                <a:solidFill>
                  <a:schemeClr val="lt1"/>
                </a:solidFill>
                <a:latin typeface="Arial"/>
                <a:ea typeface="Arial"/>
                <a:cs typeface="Arial"/>
                <a:sym typeface="Arial"/>
              </a:defRPr>
            </a:lvl9pPr>
          </a:lstStyle>
          <a:p/>
        </p:txBody>
      </p:sp>
      <p:sp>
        <p:nvSpPr>
          <p:cNvPr id="170" name="Google Shape;170;p24"/>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lstStyle>
            <a:lvl1pPr indent="-350520" lvl="0" marL="457200" marR="0" rtl="0" algn="l">
              <a:spcBef>
                <a:spcPts val="480"/>
              </a:spcBef>
              <a:spcAft>
                <a:spcPts val="0"/>
              </a:spcAft>
              <a:buClr>
                <a:schemeClr val="hlink"/>
              </a:buClr>
              <a:buSzPts val="1920"/>
              <a:buFont typeface="Noto Sans Symbols"/>
              <a:buChar char="●"/>
              <a:defRPr b="0" i="0" sz="2400" u="none" cap="none" strike="noStrike">
                <a:solidFill>
                  <a:schemeClr val="lt1"/>
                </a:solidFill>
                <a:latin typeface="Arial"/>
                <a:ea typeface="Arial"/>
                <a:cs typeface="Arial"/>
                <a:sym typeface="Arial"/>
              </a:defRPr>
            </a:lvl1pPr>
            <a:lvl2pPr indent="-330200" lvl="1" marL="914400" marR="0" rtl="0" algn="l">
              <a:spcBef>
                <a:spcPts val="400"/>
              </a:spcBef>
              <a:spcAft>
                <a:spcPts val="0"/>
              </a:spcAft>
              <a:buClr>
                <a:schemeClr val="folHlink"/>
              </a:buClr>
              <a:buSzPts val="1600"/>
              <a:buFont typeface="Noto Sans Symbols"/>
              <a:buChar char="●"/>
              <a:defRPr b="0" i="0" sz="2000" u="none" cap="none" strike="noStrike">
                <a:solidFill>
                  <a:schemeClr val="lt1"/>
                </a:solidFill>
                <a:latin typeface="Arial"/>
                <a:ea typeface="Arial"/>
                <a:cs typeface="Arial"/>
                <a:sym typeface="Arial"/>
              </a:defRPr>
            </a:lvl2pPr>
            <a:lvl3pPr indent="-320039" lvl="2" marL="1371600" marR="0" rtl="0" algn="l">
              <a:spcBef>
                <a:spcPts val="360"/>
              </a:spcBef>
              <a:spcAft>
                <a:spcPts val="0"/>
              </a:spcAft>
              <a:buClr>
                <a:schemeClr val="lt2"/>
              </a:buClr>
              <a:buSzPts val="1440"/>
              <a:buFont typeface="Noto Sans Symbols"/>
              <a:buChar char="●"/>
              <a:defRPr b="0" i="0" sz="1800" u="none" cap="none" strike="noStrike">
                <a:solidFill>
                  <a:schemeClr val="lt1"/>
                </a:solidFill>
                <a:latin typeface="Arial"/>
                <a:ea typeface="Arial"/>
                <a:cs typeface="Arial"/>
                <a:sym typeface="Arial"/>
              </a:defRPr>
            </a:lvl3pPr>
            <a:lvl4pPr indent="-309880" lvl="3" marL="1828800" marR="0" rtl="0" algn="l">
              <a:spcBef>
                <a:spcPts val="320"/>
              </a:spcBef>
              <a:spcAft>
                <a:spcPts val="0"/>
              </a:spcAft>
              <a:buClr>
                <a:schemeClr val="hlink"/>
              </a:buClr>
              <a:buSzPts val="1280"/>
              <a:buFont typeface="Noto Sans Symbols"/>
              <a:buChar char="●"/>
              <a:defRPr b="0" i="0" sz="1600" u="none" cap="none" strike="noStrike">
                <a:solidFill>
                  <a:schemeClr val="lt1"/>
                </a:solidFill>
                <a:latin typeface="Arial"/>
                <a:ea typeface="Arial"/>
                <a:cs typeface="Arial"/>
                <a:sym typeface="Arial"/>
              </a:defRPr>
            </a:lvl4pPr>
            <a:lvl5pPr indent="-309879" lvl="4" marL="2286000" marR="0" rtl="0" algn="l">
              <a:spcBef>
                <a:spcPts val="320"/>
              </a:spcBef>
              <a:spcAft>
                <a:spcPts val="0"/>
              </a:spcAft>
              <a:buClr>
                <a:schemeClr val="lt1"/>
              </a:buClr>
              <a:buSzPts val="1280"/>
              <a:buFont typeface="Noto Sans Symbols"/>
              <a:buChar char="●"/>
              <a:defRPr b="0" i="0" sz="1600" u="none" cap="none" strike="noStrike">
                <a:solidFill>
                  <a:schemeClr val="lt1"/>
                </a:solidFill>
                <a:latin typeface="Arial"/>
                <a:ea typeface="Arial"/>
                <a:cs typeface="Arial"/>
                <a:sym typeface="Arial"/>
              </a:defRPr>
            </a:lvl5pPr>
            <a:lvl6pPr indent="-309879" lvl="5" marL="2743200" marR="0" rtl="0" algn="l">
              <a:spcBef>
                <a:spcPts val="320"/>
              </a:spcBef>
              <a:spcAft>
                <a:spcPts val="0"/>
              </a:spcAft>
              <a:buClr>
                <a:schemeClr val="lt1"/>
              </a:buClr>
              <a:buSzPts val="1280"/>
              <a:buFont typeface="Noto Sans Symbols"/>
              <a:buChar char="●"/>
              <a:defRPr b="0" i="0" sz="1600" u="none" cap="none" strike="noStrike">
                <a:solidFill>
                  <a:schemeClr val="lt1"/>
                </a:solidFill>
                <a:latin typeface="Arial"/>
                <a:ea typeface="Arial"/>
                <a:cs typeface="Arial"/>
                <a:sym typeface="Arial"/>
              </a:defRPr>
            </a:lvl6pPr>
            <a:lvl7pPr indent="-309879" lvl="6" marL="3200400" marR="0" rtl="0" algn="l">
              <a:spcBef>
                <a:spcPts val="320"/>
              </a:spcBef>
              <a:spcAft>
                <a:spcPts val="0"/>
              </a:spcAft>
              <a:buClr>
                <a:schemeClr val="lt1"/>
              </a:buClr>
              <a:buSzPts val="1280"/>
              <a:buFont typeface="Noto Sans Symbols"/>
              <a:buChar char="●"/>
              <a:defRPr b="0" i="0" sz="1600" u="none" cap="none" strike="noStrike">
                <a:solidFill>
                  <a:schemeClr val="lt1"/>
                </a:solidFill>
                <a:latin typeface="Arial"/>
                <a:ea typeface="Arial"/>
                <a:cs typeface="Arial"/>
                <a:sym typeface="Arial"/>
              </a:defRPr>
            </a:lvl7pPr>
            <a:lvl8pPr indent="-309879" lvl="7" marL="3657600" marR="0" rtl="0" algn="l">
              <a:spcBef>
                <a:spcPts val="320"/>
              </a:spcBef>
              <a:spcAft>
                <a:spcPts val="0"/>
              </a:spcAft>
              <a:buClr>
                <a:schemeClr val="lt1"/>
              </a:buClr>
              <a:buSzPts val="1280"/>
              <a:buFont typeface="Noto Sans Symbols"/>
              <a:buChar char="●"/>
              <a:defRPr b="0" i="0" sz="1600" u="none" cap="none" strike="noStrike">
                <a:solidFill>
                  <a:schemeClr val="lt1"/>
                </a:solidFill>
                <a:latin typeface="Arial"/>
                <a:ea typeface="Arial"/>
                <a:cs typeface="Arial"/>
                <a:sym typeface="Arial"/>
              </a:defRPr>
            </a:lvl8pPr>
            <a:lvl9pPr indent="-309879" lvl="8" marL="4114800" marR="0" rtl="0" algn="l">
              <a:spcBef>
                <a:spcPts val="320"/>
              </a:spcBef>
              <a:spcAft>
                <a:spcPts val="0"/>
              </a:spcAft>
              <a:buClr>
                <a:schemeClr val="lt1"/>
              </a:buClr>
              <a:buSzPts val="1280"/>
              <a:buFont typeface="Noto Sans Symbols"/>
              <a:buChar char="●"/>
              <a:defRPr b="0" i="0" sz="1600" u="none" cap="none" strike="noStrike">
                <a:solidFill>
                  <a:schemeClr val="lt1"/>
                </a:solidFill>
                <a:latin typeface="Arial"/>
                <a:ea typeface="Arial"/>
                <a:cs typeface="Arial"/>
                <a:sym typeface="Arial"/>
              </a:defRPr>
            </a:lvl9pPr>
          </a:lstStyle>
          <a:p/>
        </p:txBody>
      </p:sp>
      <p:sp>
        <p:nvSpPr>
          <p:cNvPr id="171" name="Google Shape;171;p24"/>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lstStyle>
            <a:lvl1pPr indent="-228600" lvl="0" marL="457200" marR="0" rtl="0" algn="l">
              <a:spcBef>
                <a:spcPts val="480"/>
              </a:spcBef>
              <a:spcAft>
                <a:spcPts val="0"/>
              </a:spcAft>
              <a:buClr>
                <a:schemeClr val="hlink"/>
              </a:buClr>
              <a:buSzPts val="1920"/>
              <a:buFont typeface="Noto Sans Symbols"/>
              <a:buNone/>
              <a:defRPr b="1" i="0" sz="2400" u="none" cap="none" strike="noStrike">
                <a:solidFill>
                  <a:schemeClr val="lt1"/>
                </a:solidFill>
                <a:latin typeface="Arial"/>
                <a:ea typeface="Arial"/>
                <a:cs typeface="Arial"/>
                <a:sym typeface="Arial"/>
              </a:defRPr>
            </a:lvl1pPr>
            <a:lvl2pPr indent="-228600" lvl="1" marL="914400" marR="0" rtl="0" algn="l">
              <a:spcBef>
                <a:spcPts val="400"/>
              </a:spcBef>
              <a:spcAft>
                <a:spcPts val="0"/>
              </a:spcAft>
              <a:buClr>
                <a:schemeClr val="folHlink"/>
              </a:buClr>
              <a:buSzPts val="1600"/>
              <a:buFont typeface="Noto Sans Symbols"/>
              <a:buNone/>
              <a:defRPr b="1" i="0" sz="2000" u="none" cap="none" strike="noStrike">
                <a:solidFill>
                  <a:schemeClr val="lt1"/>
                </a:solidFill>
                <a:latin typeface="Arial"/>
                <a:ea typeface="Arial"/>
                <a:cs typeface="Arial"/>
                <a:sym typeface="Arial"/>
              </a:defRPr>
            </a:lvl2pPr>
            <a:lvl3pPr indent="-228600" lvl="2" marL="1371600" marR="0" rtl="0" algn="l">
              <a:spcBef>
                <a:spcPts val="360"/>
              </a:spcBef>
              <a:spcAft>
                <a:spcPts val="0"/>
              </a:spcAft>
              <a:buClr>
                <a:schemeClr val="lt2"/>
              </a:buClr>
              <a:buSzPts val="1440"/>
              <a:buFont typeface="Noto Sans Symbols"/>
              <a:buNone/>
              <a:defRPr b="1" i="0" sz="1800" u="none" cap="none" strike="noStrike">
                <a:solidFill>
                  <a:schemeClr val="lt1"/>
                </a:solidFill>
                <a:latin typeface="Arial"/>
                <a:ea typeface="Arial"/>
                <a:cs typeface="Arial"/>
                <a:sym typeface="Arial"/>
              </a:defRPr>
            </a:lvl3pPr>
            <a:lvl4pPr indent="-228600" lvl="3" marL="1828800" marR="0" rtl="0" algn="l">
              <a:spcBef>
                <a:spcPts val="320"/>
              </a:spcBef>
              <a:spcAft>
                <a:spcPts val="0"/>
              </a:spcAft>
              <a:buClr>
                <a:schemeClr val="hlink"/>
              </a:buClr>
              <a:buSzPts val="1280"/>
              <a:buFont typeface="Noto Sans Symbols"/>
              <a:buNone/>
              <a:defRPr b="1" i="0" sz="1600" u="none" cap="none" strike="noStrike">
                <a:solidFill>
                  <a:schemeClr val="lt1"/>
                </a:solidFill>
                <a:latin typeface="Arial"/>
                <a:ea typeface="Arial"/>
                <a:cs typeface="Arial"/>
                <a:sym typeface="Arial"/>
              </a:defRPr>
            </a:lvl4pPr>
            <a:lvl5pPr indent="-228600" lvl="4" marL="2286000" marR="0" rtl="0" algn="l">
              <a:spcBef>
                <a:spcPts val="320"/>
              </a:spcBef>
              <a:spcAft>
                <a:spcPts val="0"/>
              </a:spcAft>
              <a:buClr>
                <a:schemeClr val="lt1"/>
              </a:buClr>
              <a:buSzPts val="1280"/>
              <a:buFont typeface="Noto Sans Symbols"/>
              <a:buNone/>
              <a:defRPr b="1" i="0" sz="1600" u="none" cap="none" strike="noStrike">
                <a:solidFill>
                  <a:schemeClr val="lt1"/>
                </a:solidFill>
                <a:latin typeface="Arial"/>
                <a:ea typeface="Arial"/>
                <a:cs typeface="Arial"/>
                <a:sym typeface="Arial"/>
              </a:defRPr>
            </a:lvl5pPr>
            <a:lvl6pPr indent="-228600" lvl="5" marL="2743200" marR="0" rtl="0" algn="l">
              <a:spcBef>
                <a:spcPts val="320"/>
              </a:spcBef>
              <a:spcAft>
                <a:spcPts val="0"/>
              </a:spcAft>
              <a:buClr>
                <a:schemeClr val="lt1"/>
              </a:buClr>
              <a:buSzPts val="1280"/>
              <a:buFont typeface="Noto Sans Symbols"/>
              <a:buNone/>
              <a:defRPr b="1" i="0" sz="1600" u="none" cap="none" strike="noStrike">
                <a:solidFill>
                  <a:schemeClr val="lt1"/>
                </a:solidFill>
                <a:latin typeface="Arial"/>
                <a:ea typeface="Arial"/>
                <a:cs typeface="Arial"/>
                <a:sym typeface="Arial"/>
              </a:defRPr>
            </a:lvl6pPr>
            <a:lvl7pPr indent="-228600" lvl="6" marL="3200400" marR="0" rtl="0" algn="l">
              <a:spcBef>
                <a:spcPts val="320"/>
              </a:spcBef>
              <a:spcAft>
                <a:spcPts val="0"/>
              </a:spcAft>
              <a:buClr>
                <a:schemeClr val="lt1"/>
              </a:buClr>
              <a:buSzPts val="1280"/>
              <a:buFont typeface="Noto Sans Symbols"/>
              <a:buNone/>
              <a:defRPr b="1" i="0" sz="1600" u="none" cap="none" strike="noStrike">
                <a:solidFill>
                  <a:schemeClr val="lt1"/>
                </a:solidFill>
                <a:latin typeface="Arial"/>
                <a:ea typeface="Arial"/>
                <a:cs typeface="Arial"/>
                <a:sym typeface="Arial"/>
              </a:defRPr>
            </a:lvl7pPr>
            <a:lvl8pPr indent="-228600" lvl="7" marL="3657600" marR="0" rtl="0" algn="l">
              <a:spcBef>
                <a:spcPts val="320"/>
              </a:spcBef>
              <a:spcAft>
                <a:spcPts val="0"/>
              </a:spcAft>
              <a:buClr>
                <a:schemeClr val="lt1"/>
              </a:buClr>
              <a:buSzPts val="1280"/>
              <a:buFont typeface="Noto Sans Symbols"/>
              <a:buNone/>
              <a:defRPr b="1" i="0" sz="1600" u="none" cap="none" strike="noStrike">
                <a:solidFill>
                  <a:schemeClr val="lt1"/>
                </a:solidFill>
                <a:latin typeface="Arial"/>
                <a:ea typeface="Arial"/>
                <a:cs typeface="Arial"/>
                <a:sym typeface="Arial"/>
              </a:defRPr>
            </a:lvl8pPr>
            <a:lvl9pPr indent="-228600" lvl="8" marL="4114800" marR="0" rtl="0" algn="l">
              <a:spcBef>
                <a:spcPts val="320"/>
              </a:spcBef>
              <a:spcAft>
                <a:spcPts val="0"/>
              </a:spcAft>
              <a:buClr>
                <a:schemeClr val="lt1"/>
              </a:buClr>
              <a:buSzPts val="1280"/>
              <a:buFont typeface="Noto Sans Symbols"/>
              <a:buNone/>
              <a:defRPr b="1" i="0" sz="1600" u="none" cap="none" strike="noStrike">
                <a:solidFill>
                  <a:schemeClr val="lt1"/>
                </a:solidFill>
                <a:latin typeface="Arial"/>
                <a:ea typeface="Arial"/>
                <a:cs typeface="Arial"/>
                <a:sym typeface="Arial"/>
              </a:defRPr>
            </a:lvl9pPr>
          </a:lstStyle>
          <a:p/>
        </p:txBody>
      </p:sp>
      <p:sp>
        <p:nvSpPr>
          <p:cNvPr id="172" name="Google Shape;172;p24"/>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lstStyle>
            <a:lvl1pPr indent="-350520" lvl="0" marL="457200" marR="0" rtl="0" algn="l">
              <a:spcBef>
                <a:spcPts val="480"/>
              </a:spcBef>
              <a:spcAft>
                <a:spcPts val="0"/>
              </a:spcAft>
              <a:buClr>
                <a:schemeClr val="hlink"/>
              </a:buClr>
              <a:buSzPts val="1920"/>
              <a:buFont typeface="Noto Sans Symbols"/>
              <a:buChar char="●"/>
              <a:defRPr b="0" i="0" sz="2400" u="none" cap="none" strike="noStrike">
                <a:solidFill>
                  <a:schemeClr val="lt1"/>
                </a:solidFill>
                <a:latin typeface="Arial"/>
                <a:ea typeface="Arial"/>
                <a:cs typeface="Arial"/>
                <a:sym typeface="Arial"/>
              </a:defRPr>
            </a:lvl1pPr>
            <a:lvl2pPr indent="-330200" lvl="1" marL="914400" marR="0" rtl="0" algn="l">
              <a:spcBef>
                <a:spcPts val="400"/>
              </a:spcBef>
              <a:spcAft>
                <a:spcPts val="0"/>
              </a:spcAft>
              <a:buClr>
                <a:schemeClr val="folHlink"/>
              </a:buClr>
              <a:buSzPts val="1600"/>
              <a:buFont typeface="Noto Sans Symbols"/>
              <a:buChar char="●"/>
              <a:defRPr b="0" i="0" sz="2000" u="none" cap="none" strike="noStrike">
                <a:solidFill>
                  <a:schemeClr val="lt1"/>
                </a:solidFill>
                <a:latin typeface="Arial"/>
                <a:ea typeface="Arial"/>
                <a:cs typeface="Arial"/>
                <a:sym typeface="Arial"/>
              </a:defRPr>
            </a:lvl2pPr>
            <a:lvl3pPr indent="-320039" lvl="2" marL="1371600" marR="0" rtl="0" algn="l">
              <a:spcBef>
                <a:spcPts val="360"/>
              </a:spcBef>
              <a:spcAft>
                <a:spcPts val="0"/>
              </a:spcAft>
              <a:buClr>
                <a:schemeClr val="lt2"/>
              </a:buClr>
              <a:buSzPts val="1440"/>
              <a:buFont typeface="Noto Sans Symbols"/>
              <a:buChar char="●"/>
              <a:defRPr b="0" i="0" sz="1800" u="none" cap="none" strike="noStrike">
                <a:solidFill>
                  <a:schemeClr val="lt1"/>
                </a:solidFill>
                <a:latin typeface="Arial"/>
                <a:ea typeface="Arial"/>
                <a:cs typeface="Arial"/>
                <a:sym typeface="Arial"/>
              </a:defRPr>
            </a:lvl3pPr>
            <a:lvl4pPr indent="-309880" lvl="3" marL="1828800" marR="0" rtl="0" algn="l">
              <a:spcBef>
                <a:spcPts val="320"/>
              </a:spcBef>
              <a:spcAft>
                <a:spcPts val="0"/>
              </a:spcAft>
              <a:buClr>
                <a:schemeClr val="hlink"/>
              </a:buClr>
              <a:buSzPts val="1280"/>
              <a:buFont typeface="Noto Sans Symbols"/>
              <a:buChar char="●"/>
              <a:defRPr b="0" i="0" sz="1600" u="none" cap="none" strike="noStrike">
                <a:solidFill>
                  <a:schemeClr val="lt1"/>
                </a:solidFill>
                <a:latin typeface="Arial"/>
                <a:ea typeface="Arial"/>
                <a:cs typeface="Arial"/>
                <a:sym typeface="Arial"/>
              </a:defRPr>
            </a:lvl4pPr>
            <a:lvl5pPr indent="-309879" lvl="4" marL="2286000" marR="0" rtl="0" algn="l">
              <a:spcBef>
                <a:spcPts val="320"/>
              </a:spcBef>
              <a:spcAft>
                <a:spcPts val="0"/>
              </a:spcAft>
              <a:buClr>
                <a:schemeClr val="lt1"/>
              </a:buClr>
              <a:buSzPts val="1280"/>
              <a:buFont typeface="Noto Sans Symbols"/>
              <a:buChar char="●"/>
              <a:defRPr b="0" i="0" sz="1600" u="none" cap="none" strike="noStrike">
                <a:solidFill>
                  <a:schemeClr val="lt1"/>
                </a:solidFill>
                <a:latin typeface="Arial"/>
                <a:ea typeface="Arial"/>
                <a:cs typeface="Arial"/>
                <a:sym typeface="Arial"/>
              </a:defRPr>
            </a:lvl5pPr>
            <a:lvl6pPr indent="-309879" lvl="5" marL="2743200" marR="0" rtl="0" algn="l">
              <a:spcBef>
                <a:spcPts val="320"/>
              </a:spcBef>
              <a:spcAft>
                <a:spcPts val="0"/>
              </a:spcAft>
              <a:buClr>
                <a:schemeClr val="lt1"/>
              </a:buClr>
              <a:buSzPts val="1280"/>
              <a:buFont typeface="Noto Sans Symbols"/>
              <a:buChar char="●"/>
              <a:defRPr b="0" i="0" sz="1600" u="none" cap="none" strike="noStrike">
                <a:solidFill>
                  <a:schemeClr val="lt1"/>
                </a:solidFill>
                <a:latin typeface="Arial"/>
                <a:ea typeface="Arial"/>
                <a:cs typeface="Arial"/>
                <a:sym typeface="Arial"/>
              </a:defRPr>
            </a:lvl6pPr>
            <a:lvl7pPr indent="-309879" lvl="6" marL="3200400" marR="0" rtl="0" algn="l">
              <a:spcBef>
                <a:spcPts val="320"/>
              </a:spcBef>
              <a:spcAft>
                <a:spcPts val="0"/>
              </a:spcAft>
              <a:buClr>
                <a:schemeClr val="lt1"/>
              </a:buClr>
              <a:buSzPts val="1280"/>
              <a:buFont typeface="Noto Sans Symbols"/>
              <a:buChar char="●"/>
              <a:defRPr b="0" i="0" sz="1600" u="none" cap="none" strike="noStrike">
                <a:solidFill>
                  <a:schemeClr val="lt1"/>
                </a:solidFill>
                <a:latin typeface="Arial"/>
                <a:ea typeface="Arial"/>
                <a:cs typeface="Arial"/>
                <a:sym typeface="Arial"/>
              </a:defRPr>
            </a:lvl7pPr>
            <a:lvl8pPr indent="-309879" lvl="7" marL="3657600" marR="0" rtl="0" algn="l">
              <a:spcBef>
                <a:spcPts val="320"/>
              </a:spcBef>
              <a:spcAft>
                <a:spcPts val="0"/>
              </a:spcAft>
              <a:buClr>
                <a:schemeClr val="lt1"/>
              </a:buClr>
              <a:buSzPts val="1280"/>
              <a:buFont typeface="Noto Sans Symbols"/>
              <a:buChar char="●"/>
              <a:defRPr b="0" i="0" sz="1600" u="none" cap="none" strike="noStrike">
                <a:solidFill>
                  <a:schemeClr val="lt1"/>
                </a:solidFill>
                <a:latin typeface="Arial"/>
                <a:ea typeface="Arial"/>
                <a:cs typeface="Arial"/>
                <a:sym typeface="Arial"/>
              </a:defRPr>
            </a:lvl8pPr>
            <a:lvl9pPr indent="-309879" lvl="8" marL="4114800" marR="0" rtl="0" algn="l">
              <a:spcBef>
                <a:spcPts val="320"/>
              </a:spcBef>
              <a:spcAft>
                <a:spcPts val="0"/>
              </a:spcAft>
              <a:buClr>
                <a:schemeClr val="lt1"/>
              </a:buClr>
              <a:buSzPts val="1280"/>
              <a:buFont typeface="Noto Sans Symbols"/>
              <a:buChar char="●"/>
              <a:defRPr b="0" i="0" sz="1600" u="none" cap="none" strike="noStrike">
                <a:solidFill>
                  <a:schemeClr val="lt1"/>
                </a:solidFill>
                <a:latin typeface="Arial"/>
                <a:ea typeface="Arial"/>
                <a:cs typeface="Arial"/>
                <a:sym typeface="Arial"/>
              </a:defRPr>
            </a:lvl9pPr>
          </a:lstStyle>
          <a:p/>
        </p:txBody>
      </p:sp>
      <p:sp>
        <p:nvSpPr>
          <p:cNvPr id="173" name="Google Shape;173;p24"/>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74" name="Google Shape;174;p24"/>
          <p:cNvSpPr txBox="1"/>
          <p:nvPr>
            <p:ph idx="12" type="sldNum"/>
          </p:nvPr>
        </p:nvSpPr>
        <p:spPr>
          <a:xfrm>
            <a:off x="6553200" y="6243637"/>
            <a:ext cx="21336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
        <p:nvSpPr>
          <p:cNvPr id="175" name="Google Shape;175;p24"/>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Два объекта" type="twoObj">
  <p:cSld name="TWO_OBJECTS">
    <p:spTree>
      <p:nvGrpSpPr>
        <p:cNvPr id="176" name="Shape 176"/>
        <p:cNvGrpSpPr/>
        <p:nvPr/>
      </p:nvGrpSpPr>
      <p:grpSpPr>
        <a:xfrm>
          <a:off x="0" y="0"/>
          <a:ext cx="0" cy="0"/>
          <a:chOff x="0" y="0"/>
          <a:chExt cx="0" cy="0"/>
        </a:xfrm>
      </p:grpSpPr>
      <p:sp>
        <p:nvSpPr>
          <p:cNvPr id="177" name="Google Shape;177;p25"/>
          <p:cNvSpPr txBox="1"/>
          <p:nvPr>
            <p:ph type="title"/>
          </p:nvPr>
        </p:nvSpPr>
        <p:spPr>
          <a:xfrm>
            <a:off x="457200" y="277812"/>
            <a:ext cx="8229600" cy="1139825"/>
          </a:xfrm>
          <a:prstGeom prst="rect">
            <a:avLst/>
          </a:prstGeom>
          <a:noFill/>
          <a:ln>
            <a:noFill/>
          </a:ln>
        </p:spPr>
        <p:txBody>
          <a:bodyPr anchorCtr="1" anchor="ctr" bIns="45700" lIns="91425" spcFirstLastPara="1" rIns="91425" wrap="square" tIns="45700"/>
          <a:lstStyle>
            <a:lvl1pPr lvl="0"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9pPr>
          </a:lstStyle>
          <a:p/>
        </p:txBody>
      </p:sp>
      <p:sp>
        <p:nvSpPr>
          <p:cNvPr id="178" name="Google Shape;178;p25"/>
          <p:cNvSpPr txBox="1"/>
          <p:nvPr>
            <p:ph idx="1" type="body"/>
          </p:nvPr>
        </p:nvSpPr>
        <p:spPr>
          <a:xfrm>
            <a:off x="457200" y="1600200"/>
            <a:ext cx="4038600" cy="4530725"/>
          </a:xfrm>
          <a:prstGeom prst="rect">
            <a:avLst/>
          </a:prstGeom>
          <a:noFill/>
          <a:ln>
            <a:noFill/>
          </a:ln>
        </p:spPr>
        <p:txBody>
          <a:bodyPr anchorCtr="0" anchor="t" bIns="45700" lIns="91425" spcFirstLastPara="1" rIns="91425" wrap="square" tIns="45700"/>
          <a:lstStyle>
            <a:lvl1pPr indent="-370840" lvl="0" marL="457200" marR="0" rtl="0" algn="l">
              <a:spcBef>
                <a:spcPts val="560"/>
              </a:spcBef>
              <a:spcAft>
                <a:spcPts val="0"/>
              </a:spcAft>
              <a:buClr>
                <a:schemeClr val="hlink"/>
              </a:buClr>
              <a:buSzPts val="2240"/>
              <a:buFont typeface="Noto Sans Symbols"/>
              <a:buChar char="●"/>
              <a:defRPr b="0" i="0" sz="2800" u="none" cap="none" strike="noStrike">
                <a:solidFill>
                  <a:schemeClr val="lt1"/>
                </a:solidFill>
                <a:latin typeface="Arial"/>
                <a:ea typeface="Arial"/>
                <a:cs typeface="Arial"/>
                <a:sym typeface="Arial"/>
              </a:defRPr>
            </a:lvl1pPr>
            <a:lvl2pPr indent="-350519" lvl="1" marL="914400" marR="0" rtl="0" algn="l">
              <a:spcBef>
                <a:spcPts val="480"/>
              </a:spcBef>
              <a:spcAft>
                <a:spcPts val="0"/>
              </a:spcAft>
              <a:buClr>
                <a:schemeClr val="folHlink"/>
              </a:buClr>
              <a:buSzPts val="1920"/>
              <a:buFont typeface="Noto Sans Symbols"/>
              <a:buChar char="●"/>
              <a:defRPr b="0" i="0" sz="2400" u="none" cap="none" strike="noStrike">
                <a:solidFill>
                  <a:schemeClr val="lt1"/>
                </a:solidFill>
                <a:latin typeface="Arial"/>
                <a:ea typeface="Arial"/>
                <a:cs typeface="Arial"/>
                <a:sym typeface="Arial"/>
              </a:defRPr>
            </a:lvl2pPr>
            <a:lvl3pPr indent="-330200" lvl="2" marL="1371600" marR="0" rtl="0" algn="l">
              <a:spcBef>
                <a:spcPts val="400"/>
              </a:spcBef>
              <a:spcAft>
                <a:spcPts val="0"/>
              </a:spcAft>
              <a:buClr>
                <a:schemeClr val="lt2"/>
              </a:buClr>
              <a:buSzPts val="1600"/>
              <a:buFont typeface="Noto Sans Symbols"/>
              <a:buChar char="●"/>
              <a:defRPr b="0" i="0" sz="2000" u="none" cap="none" strike="noStrike">
                <a:solidFill>
                  <a:schemeClr val="lt1"/>
                </a:solidFill>
                <a:latin typeface="Arial"/>
                <a:ea typeface="Arial"/>
                <a:cs typeface="Arial"/>
                <a:sym typeface="Arial"/>
              </a:defRPr>
            </a:lvl3pPr>
            <a:lvl4pPr indent="-320039" lvl="3" marL="1828800" marR="0" rtl="0" algn="l">
              <a:spcBef>
                <a:spcPts val="360"/>
              </a:spcBef>
              <a:spcAft>
                <a:spcPts val="0"/>
              </a:spcAft>
              <a:buClr>
                <a:schemeClr val="hlink"/>
              </a:buClr>
              <a:buSzPts val="1440"/>
              <a:buFont typeface="Noto Sans Symbols"/>
              <a:buChar char="●"/>
              <a:defRPr b="0" i="0" sz="1800" u="none" cap="none" strike="noStrike">
                <a:solidFill>
                  <a:schemeClr val="lt1"/>
                </a:solidFill>
                <a:latin typeface="Arial"/>
                <a:ea typeface="Arial"/>
                <a:cs typeface="Arial"/>
                <a:sym typeface="Arial"/>
              </a:defRPr>
            </a:lvl4pPr>
            <a:lvl5pPr indent="-320039" lvl="4" marL="2286000" marR="0" rtl="0" algn="l">
              <a:spcBef>
                <a:spcPts val="360"/>
              </a:spcBef>
              <a:spcAft>
                <a:spcPts val="0"/>
              </a:spcAft>
              <a:buClr>
                <a:schemeClr val="lt1"/>
              </a:buClr>
              <a:buSzPts val="1440"/>
              <a:buFont typeface="Noto Sans Symbols"/>
              <a:buChar char="●"/>
              <a:defRPr b="0" i="0" sz="1800" u="none" cap="none" strike="noStrike">
                <a:solidFill>
                  <a:schemeClr val="lt1"/>
                </a:solidFill>
                <a:latin typeface="Arial"/>
                <a:ea typeface="Arial"/>
                <a:cs typeface="Arial"/>
                <a:sym typeface="Arial"/>
              </a:defRPr>
            </a:lvl5pPr>
            <a:lvl6pPr indent="-320039" lvl="5" marL="2743200" marR="0" rtl="0" algn="l">
              <a:spcBef>
                <a:spcPts val="360"/>
              </a:spcBef>
              <a:spcAft>
                <a:spcPts val="0"/>
              </a:spcAft>
              <a:buClr>
                <a:schemeClr val="lt1"/>
              </a:buClr>
              <a:buSzPts val="1440"/>
              <a:buFont typeface="Noto Sans Symbols"/>
              <a:buChar char="●"/>
              <a:defRPr b="0" i="0" sz="1800" u="none" cap="none" strike="noStrike">
                <a:solidFill>
                  <a:schemeClr val="lt1"/>
                </a:solidFill>
                <a:latin typeface="Arial"/>
                <a:ea typeface="Arial"/>
                <a:cs typeface="Arial"/>
                <a:sym typeface="Arial"/>
              </a:defRPr>
            </a:lvl6pPr>
            <a:lvl7pPr indent="-320039" lvl="6" marL="3200400" marR="0" rtl="0" algn="l">
              <a:spcBef>
                <a:spcPts val="360"/>
              </a:spcBef>
              <a:spcAft>
                <a:spcPts val="0"/>
              </a:spcAft>
              <a:buClr>
                <a:schemeClr val="lt1"/>
              </a:buClr>
              <a:buSzPts val="1440"/>
              <a:buFont typeface="Noto Sans Symbols"/>
              <a:buChar char="●"/>
              <a:defRPr b="0" i="0" sz="1800" u="none" cap="none" strike="noStrike">
                <a:solidFill>
                  <a:schemeClr val="lt1"/>
                </a:solidFill>
                <a:latin typeface="Arial"/>
                <a:ea typeface="Arial"/>
                <a:cs typeface="Arial"/>
                <a:sym typeface="Arial"/>
              </a:defRPr>
            </a:lvl7pPr>
            <a:lvl8pPr indent="-320040" lvl="7" marL="3657600" marR="0" rtl="0" algn="l">
              <a:spcBef>
                <a:spcPts val="360"/>
              </a:spcBef>
              <a:spcAft>
                <a:spcPts val="0"/>
              </a:spcAft>
              <a:buClr>
                <a:schemeClr val="lt1"/>
              </a:buClr>
              <a:buSzPts val="1440"/>
              <a:buFont typeface="Noto Sans Symbols"/>
              <a:buChar char="●"/>
              <a:defRPr b="0" i="0" sz="1800" u="none" cap="none" strike="noStrike">
                <a:solidFill>
                  <a:schemeClr val="lt1"/>
                </a:solidFill>
                <a:latin typeface="Arial"/>
                <a:ea typeface="Arial"/>
                <a:cs typeface="Arial"/>
                <a:sym typeface="Arial"/>
              </a:defRPr>
            </a:lvl8pPr>
            <a:lvl9pPr indent="-320040" lvl="8" marL="4114800" marR="0" rtl="0" algn="l">
              <a:spcBef>
                <a:spcPts val="360"/>
              </a:spcBef>
              <a:spcAft>
                <a:spcPts val="0"/>
              </a:spcAft>
              <a:buClr>
                <a:schemeClr val="lt1"/>
              </a:buClr>
              <a:buSzPts val="1440"/>
              <a:buFont typeface="Noto Sans Symbols"/>
              <a:buChar char="●"/>
              <a:defRPr b="0" i="0" sz="1800" u="none" cap="none" strike="noStrike">
                <a:solidFill>
                  <a:schemeClr val="lt1"/>
                </a:solidFill>
                <a:latin typeface="Arial"/>
                <a:ea typeface="Arial"/>
                <a:cs typeface="Arial"/>
                <a:sym typeface="Arial"/>
              </a:defRPr>
            </a:lvl9pPr>
          </a:lstStyle>
          <a:p/>
        </p:txBody>
      </p:sp>
      <p:sp>
        <p:nvSpPr>
          <p:cNvPr id="179" name="Google Shape;179;p25"/>
          <p:cNvSpPr txBox="1"/>
          <p:nvPr>
            <p:ph idx="2" type="body"/>
          </p:nvPr>
        </p:nvSpPr>
        <p:spPr>
          <a:xfrm>
            <a:off x="4648200" y="1600200"/>
            <a:ext cx="4038600" cy="4530725"/>
          </a:xfrm>
          <a:prstGeom prst="rect">
            <a:avLst/>
          </a:prstGeom>
          <a:noFill/>
          <a:ln>
            <a:noFill/>
          </a:ln>
        </p:spPr>
        <p:txBody>
          <a:bodyPr anchorCtr="0" anchor="t" bIns="45700" lIns="91425" spcFirstLastPara="1" rIns="91425" wrap="square" tIns="45700"/>
          <a:lstStyle>
            <a:lvl1pPr indent="-370840" lvl="0" marL="457200" marR="0" rtl="0" algn="l">
              <a:spcBef>
                <a:spcPts val="560"/>
              </a:spcBef>
              <a:spcAft>
                <a:spcPts val="0"/>
              </a:spcAft>
              <a:buClr>
                <a:schemeClr val="hlink"/>
              </a:buClr>
              <a:buSzPts val="2240"/>
              <a:buFont typeface="Noto Sans Symbols"/>
              <a:buChar char="●"/>
              <a:defRPr b="0" i="0" sz="2800" u="none" cap="none" strike="noStrike">
                <a:solidFill>
                  <a:schemeClr val="lt1"/>
                </a:solidFill>
                <a:latin typeface="Arial"/>
                <a:ea typeface="Arial"/>
                <a:cs typeface="Arial"/>
                <a:sym typeface="Arial"/>
              </a:defRPr>
            </a:lvl1pPr>
            <a:lvl2pPr indent="-350519" lvl="1" marL="914400" marR="0" rtl="0" algn="l">
              <a:spcBef>
                <a:spcPts val="480"/>
              </a:spcBef>
              <a:spcAft>
                <a:spcPts val="0"/>
              </a:spcAft>
              <a:buClr>
                <a:schemeClr val="folHlink"/>
              </a:buClr>
              <a:buSzPts val="1920"/>
              <a:buFont typeface="Noto Sans Symbols"/>
              <a:buChar char="●"/>
              <a:defRPr b="0" i="0" sz="2400" u="none" cap="none" strike="noStrike">
                <a:solidFill>
                  <a:schemeClr val="lt1"/>
                </a:solidFill>
                <a:latin typeface="Arial"/>
                <a:ea typeface="Arial"/>
                <a:cs typeface="Arial"/>
                <a:sym typeface="Arial"/>
              </a:defRPr>
            </a:lvl2pPr>
            <a:lvl3pPr indent="-330200" lvl="2" marL="1371600" marR="0" rtl="0" algn="l">
              <a:spcBef>
                <a:spcPts val="400"/>
              </a:spcBef>
              <a:spcAft>
                <a:spcPts val="0"/>
              </a:spcAft>
              <a:buClr>
                <a:schemeClr val="lt2"/>
              </a:buClr>
              <a:buSzPts val="1600"/>
              <a:buFont typeface="Noto Sans Symbols"/>
              <a:buChar char="●"/>
              <a:defRPr b="0" i="0" sz="2000" u="none" cap="none" strike="noStrike">
                <a:solidFill>
                  <a:schemeClr val="lt1"/>
                </a:solidFill>
                <a:latin typeface="Arial"/>
                <a:ea typeface="Arial"/>
                <a:cs typeface="Arial"/>
                <a:sym typeface="Arial"/>
              </a:defRPr>
            </a:lvl3pPr>
            <a:lvl4pPr indent="-320039" lvl="3" marL="1828800" marR="0" rtl="0" algn="l">
              <a:spcBef>
                <a:spcPts val="360"/>
              </a:spcBef>
              <a:spcAft>
                <a:spcPts val="0"/>
              </a:spcAft>
              <a:buClr>
                <a:schemeClr val="hlink"/>
              </a:buClr>
              <a:buSzPts val="1440"/>
              <a:buFont typeface="Noto Sans Symbols"/>
              <a:buChar char="●"/>
              <a:defRPr b="0" i="0" sz="1800" u="none" cap="none" strike="noStrike">
                <a:solidFill>
                  <a:schemeClr val="lt1"/>
                </a:solidFill>
                <a:latin typeface="Arial"/>
                <a:ea typeface="Arial"/>
                <a:cs typeface="Arial"/>
                <a:sym typeface="Arial"/>
              </a:defRPr>
            </a:lvl4pPr>
            <a:lvl5pPr indent="-320039" lvl="4" marL="2286000" marR="0" rtl="0" algn="l">
              <a:spcBef>
                <a:spcPts val="360"/>
              </a:spcBef>
              <a:spcAft>
                <a:spcPts val="0"/>
              </a:spcAft>
              <a:buClr>
                <a:schemeClr val="lt1"/>
              </a:buClr>
              <a:buSzPts val="1440"/>
              <a:buFont typeface="Noto Sans Symbols"/>
              <a:buChar char="●"/>
              <a:defRPr b="0" i="0" sz="1800" u="none" cap="none" strike="noStrike">
                <a:solidFill>
                  <a:schemeClr val="lt1"/>
                </a:solidFill>
                <a:latin typeface="Arial"/>
                <a:ea typeface="Arial"/>
                <a:cs typeface="Arial"/>
                <a:sym typeface="Arial"/>
              </a:defRPr>
            </a:lvl5pPr>
            <a:lvl6pPr indent="-320039" lvl="5" marL="2743200" marR="0" rtl="0" algn="l">
              <a:spcBef>
                <a:spcPts val="360"/>
              </a:spcBef>
              <a:spcAft>
                <a:spcPts val="0"/>
              </a:spcAft>
              <a:buClr>
                <a:schemeClr val="lt1"/>
              </a:buClr>
              <a:buSzPts val="1440"/>
              <a:buFont typeface="Noto Sans Symbols"/>
              <a:buChar char="●"/>
              <a:defRPr b="0" i="0" sz="1800" u="none" cap="none" strike="noStrike">
                <a:solidFill>
                  <a:schemeClr val="lt1"/>
                </a:solidFill>
                <a:latin typeface="Arial"/>
                <a:ea typeface="Arial"/>
                <a:cs typeface="Arial"/>
                <a:sym typeface="Arial"/>
              </a:defRPr>
            </a:lvl6pPr>
            <a:lvl7pPr indent="-320039" lvl="6" marL="3200400" marR="0" rtl="0" algn="l">
              <a:spcBef>
                <a:spcPts val="360"/>
              </a:spcBef>
              <a:spcAft>
                <a:spcPts val="0"/>
              </a:spcAft>
              <a:buClr>
                <a:schemeClr val="lt1"/>
              </a:buClr>
              <a:buSzPts val="1440"/>
              <a:buFont typeface="Noto Sans Symbols"/>
              <a:buChar char="●"/>
              <a:defRPr b="0" i="0" sz="1800" u="none" cap="none" strike="noStrike">
                <a:solidFill>
                  <a:schemeClr val="lt1"/>
                </a:solidFill>
                <a:latin typeface="Arial"/>
                <a:ea typeface="Arial"/>
                <a:cs typeface="Arial"/>
                <a:sym typeface="Arial"/>
              </a:defRPr>
            </a:lvl7pPr>
            <a:lvl8pPr indent="-320040" lvl="7" marL="3657600" marR="0" rtl="0" algn="l">
              <a:spcBef>
                <a:spcPts val="360"/>
              </a:spcBef>
              <a:spcAft>
                <a:spcPts val="0"/>
              </a:spcAft>
              <a:buClr>
                <a:schemeClr val="lt1"/>
              </a:buClr>
              <a:buSzPts val="1440"/>
              <a:buFont typeface="Noto Sans Symbols"/>
              <a:buChar char="●"/>
              <a:defRPr b="0" i="0" sz="1800" u="none" cap="none" strike="noStrike">
                <a:solidFill>
                  <a:schemeClr val="lt1"/>
                </a:solidFill>
                <a:latin typeface="Arial"/>
                <a:ea typeface="Arial"/>
                <a:cs typeface="Arial"/>
                <a:sym typeface="Arial"/>
              </a:defRPr>
            </a:lvl8pPr>
            <a:lvl9pPr indent="-320040" lvl="8" marL="4114800" marR="0" rtl="0" algn="l">
              <a:spcBef>
                <a:spcPts val="360"/>
              </a:spcBef>
              <a:spcAft>
                <a:spcPts val="0"/>
              </a:spcAft>
              <a:buClr>
                <a:schemeClr val="lt1"/>
              </a:buClr>
              <a:buSzPts val="1440"/>
              <a:buFont typeface="Noto Sans Symbols"/>
              <a:buChar char="●"/>
              <a:defRPr b="0" i="0" sz="1800" u="none" cap="none" strike="noStrike">
                <a:solidFill>
                  <a:schemeClr val="lt1"/>
                </a:solidFill>
                <a:latin typeface="Arial"/>
                <a:ea typeface="Arial"/>
                <a:cs typeface="Arial"/>
                <a:sym typeface="Arial"/>
              </a:defRPr>
            </a:lvl9pPr>
          </a:lstStyle>
          <a:p/>
        </p:txBody>
      </p:sp>
      <p:sp>
        <p:nvSpPr>
          <p:cNvPr id="180" name="Google Shape;180;p25"/>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81" name="Google Shape;181;p25"/>
          <p:cNvSpPr txBox="1"/>
          <p:nvPr>
            <p:ph idx="12" type="sldNum"/>
          </p:nvPr>
        </p:nvSpPr>
        <p:spPr>
          <a:xfrm>
            <a:off x="6553200" y="6243637"/>
            <a:ext cx="21336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
        <p:nvSpPr>
          <p:cNvPr id="182" name="Google Shape;182;p25"/>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Заголовок раздела" type="secHead">
  <p:cSld name="SECTION_HEADER">
    <p:spTree>
      <p:nvGrpSpPr>
        <p:cNvPr id="183" name="Shape 183"/>
        <p:cNvGrpSpPr/>
        <p:nvPr/>
      </p:nvGrpSpPr>
      <p:grpSpPr>
        <a:xfrm>
          <a:off x="0" y="0"/>
          <a:ext cx="0" cy="0"/>
          <a:chOff x="0" y="0"/>
          <a:chExt cx="0" cy="0"/>
        </a:xfrm>
      </p:grpSpPr>
      <p:sp>
        <p:nvSpPr>
          <p:cNvPr id="184" name="Google Shape;184;p26"/>
          <p:cNvSpPr txBox="1"/>
          <p:nvPr>
            <p:ph type="title"/>
          </p:nvPr>
        </p:nvSpPr>
        <p:spPr>
          <a:xfrm>
            <a:off x="722313" y="4406900"/>
            <a:ext cx="7772400" cy="1362075"/>
          </a:xfrm>
          <a:prstGeom prst="rect">
            <a:avLst/>
          </a:prstGeom>
          <a:noFill/>
          <a:ln>
            <a:noFill/>
          </a:ln>
        </p:spPr>
        <p:txBody>
          <a:bodyPr anchorCtr="1" anchor="t" bIns="45700" lIns="91425" spcFirstLastPara="1" rIns="91425" wrap="square" tIns="45700"/>
          <a:lstStyle>
            <a:lvl1pPr lvl="0" marR="0" rtl="0" algn="l">
              <a:spcBef>
                <a:spcPts val="0"/>
              </a:spcBef>
              <a:spcAft>
                <a:spcPts val="0"/>
              </a:spcAft>
              <a:buSzPts val="1400"/>
              <a:buNone/>
              <a:defRPr b="1" i="0" sz="40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9pPr>
          </a:lstStyle>
          <a:p/>
        </p:txBody>
      </p:sp>
      <p:sp>
        <p:nvSpPr>
          <p:cNvPr id="185" name="Google Shape;185;p26"/>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lstStyle>
            <a:lvl1pPr indent="-228600" lvl="0" marL="457200" marR="0" rtl="0" algn="l">
              <a:spcBef>
                <a:spcPts val="400"/>
              </a:spcBef>
              <a:spcAft>
                <a:spcPts val="0"/>
              </a:spcAft>
              <a:buClr>
                <a:schemeClr val="hlink"/>
              </a:buClr>
              <a:buSzPts val="1600"/>
              <a:buFont typeface="Noto Sans Symbols"/>
              <a:buNone/>
              <a:defRPr b="0" i="0" sz="2000" u="none" cap="none" strike="noStrike">
                <a:solidFill>
                  <a:schemeClr val="lt1"/>
                </a:solidFill>
                <a:latin typeface="Arial"/>
                <a:ea typeface="Arial"/>
                <a:cs typeface="Arial"/>
                <a:sym typeface="Arial"/>
              </a:defRPr>
            </a:lvl1pPr>
            <a:lvl2pPr indent="-228600" lvl="1" marL="914400" marR="0" rtl="0" algn="l">
              <a:spcBef>
                <a:spcPts val="360"/>
              </a:spcBef>
              <a:spcAft>
                <a:spcPts val="0"/>
              </a:spcAft>
              <a:buClr>
                <a:schemeClr val="folHlink"/>
              </a:buClr>
              <a:buSzPts val="1440"/>
              <a:buFont typeface="Noto Sans Symbols"/>
              <a:buNone/>
              <a:defRPr b="0" i="0" sz="1800" u="none" cap="none" strike="noStrike">
                <a:solidFill>
                  <a:schemeClr val="lt1"/>
                </a:solidFill>
                <a:latin typeface="Arial"/>
                <a:ea typeface="Arial"/>
                <a:cs typeface="Arial"/>
                <a:sym typeface="Arial"/>
              </a:defRPr>
            </a:lvl2pPr>
            <a:lvl3pPr indent="-228600" lvl="2" marL="1371600" marR="0" rtl="0" algn="l">
              <a:spcBef>
                <a:spcPts val="320"/>
              </a:spcBef>
              <a:spcAft>
                <a:spcPts val="0"/>
              </a:spcAft>
              <a:buClr>
                <a:schemeClr val="lt2"/>
              </a:buClr>
              <a:buSzPts val="1280"/>
              <a:buFont typeface="Noto Sans Symbols"/>
              <a:buNone/>
              <a:defRPr b="0" i="0" sz="1600" u="none" cap="none" strike="noStrike">
                <a:solidFill>
                  <a:schemeClr val="lt1"/>
                </a:solidFill>
                <a:latin typeface="Arial"/>
                <a:ea typeface="Arial"/>
                <a:cs typeface="Arial"/>
                <a:sym typeface="Arial"/>
              </a:defRPr>
            </a:lvl3pPr>
            <a:lvl4pPr indent="-228600" lvl="3" marL="1828800" marR="0" rtl="0" algn="l">
              <a:spcBef>
                <a:spcPts val="280"/>
              </a:spcBef>
              <a:spcAft>
                <a:spcPts val="0"/>
              </a:spcAft>
              <a:buClr>
                <a:schemeClr val="hlink"/>
              </a:buClr>
              <a:buSzPts val="1120"/>
              <a:buFont typeface="Noto Sans Symbols"/>
              <a:buNone/>
              <a:defRPr b="0" i="0" sz="1400" u="none" cap="none" strike="noStrike">
                <a:solidFill>
                  <a:schemeClr val="lt1"/>
                </a:solidFill>
                <a:latin typeface="Arial"/>
                <a:ea typeface="Arial"/>
                <a:cs typeface="Arial"/>
                <a:sym typeface="Arial"/>
              </a:defRPr>
            </a:lvl4pPr>
            <a:lvl5pPr indent="-228600" lvl="4" marL="2286000" marR="0" rtl="0" algn="l">
              <a:spcBef>
                <a:spcPts val="280"/>
              </a:spcBef>
              <a:spcAft>
                <a:spcPts val="0"/>
              </a:spcAft>
              <a:buClr>
                <a:schemeClr val="lt1"/>
              </a:buClr>
              <a:buSzPts val="1120"/>
              <a:buFont typeface="Noto Sans Symbols"/>
              <a:buNone/>
              <a:defRPr b="0" i="0" sz="1400" u="none" cap="none" strike="noStrike">
                <a:solidFill>
                  <a:schemeClr val="lt1"/>
                </a:solidFill>
                <a:latin typeface="Arial"/>
                <a:ea typeface="Arial"/>
                <a:cs typeface="Arial"/>
                <a:sym typeface="Arial"/>
              </a:defRPr>
            </a:lvl5pPr>
            <a:lvl6pPr indent="-228600" lvl="5" marL="2743200" marR="0" rtl="0" algn="l">
              <a:spcBef>
                <a:spcPts val="280"/>
              </a:spcBef>
              <a:spcAft>
                <a:spcPts val="0"/>
              </a:spcAft>
              <a:buClr>
                <a:schemeClr val="lt1"/>
              </a:buClr>
              <a:buSzPts val="1120"/>
              <a:buFont typeface="Noto Sans Symbols"/>
              <a:buNone/>
              <a:defRPr b="0" i="0" sz="1400" u="none" cap="none" strike="noStrike">
                <a:solidFill>
                  <a:schemeClr val="lt1"/>
                </a:solidFill>
                <a:latin typeface="Arial"/>
                <a:ea typeface="Arial"/>
                <a:cs typeface="Arial"/>
                <a:sym typeface="Arial"/>
              </a:defRPr>
            </a:lvl6pPr>
            <a:lvl7pPr indent="-228600" lvl="6" marL="3200400" marR="0" rtl="0" algn="l">
              <a:spcBef>
                <a:spcPts val="280"/>
              </a:spcBef>
              <a:spcAft>
                <a:spcPts val="0"/>
              </a:spcAft>
              <a:buClr>
                <a:schemeClr val="lt1"/>
              </a:buClr>
              <a:buSzPts val="1120"/>
              <a:buFont typeface="Noto Sans Symbols"/>
              <a:buNone/>
              <a:defRPr b="0" i="0" sz="1400" u="none" cap="none" strike="noStrike">
                <a:solidFill>
                  <a:schemeClr val="lt1"/>
                </a:solidFill>
                <a:latin typeface="Arial"/>
                <a:ea typeface="Arial"/>
                <a:cs typeface="Arial"/>
                <a:sym typeface="Arial"/>
              </a:defRPr>
            </a:lvl7pPr>
            <a:lvl8pPr indent="-228600" lvl="7" marL="3657600" marR="0" rtl="0" algn="l">
              <a:spcBef>
                <a:spcPts val="280"/>
              </a:spcBef>
              <a:spcAft>
                <a:spcPts val="0"/>
              </a:spcAft>
              <a:buClr>
                <a:schemeClr val="lt1"/>
              </a:buClr>
              <a:buSzPts val="1120"/>
              <a:buFont typeface="Noto Sans Symbols"/>
              <a:buNone/>
              <a:defRPr b="0" i="0" sz="1400" u="none" cap="none" strike="noStrike">
                <a:solidFill>
                  <a:schemeClr val="lt1"/>
                </a:solidFill>
                <a:latin typeface="Arial"/>
                <a:ea typeface="Arial"/>
                <a:cs typeface="Arial"/>
                <a:sym typeface="Arial"/>
              </a:defRPr>
            </a:lvl8pPr>
            <a:lvl9pPr indent="-228600" lvl="8" marL="4114800" marR="0" rtl="0" algn="l">
              <a:spcBef>
                <a:spcPts val="280"/>
              </a:spcBef>
              <a:spcAft>
                <a:spcPts val="0"/>
              </a:spcAft>
              <a:buClr>
                <a:schemeClr val="lt1"/>
              </a:buClr>
              <a:buSzPts val="1120"/>
              <a:buFont typeface="Noto Sans Symbols"/>
              <a:buNone/>
              <a:defRPr b="0" i="0" sz="1400" u="none" cap="none" strike="noStrike">
                <a:solidFill>
                  <a:schemeClr val="lt1"/>
                </a:solidFill>
                <a:latin typeface="Arial"/>
                <a:ea typeface="Arial"/>
                <a:cs typeface="Arial"/>
                <a:sym typeface="Arial"/>
              </a:defRPr>
            </a:lvl9pPr>
          </a:lstStyle>
          <a:p/>
        </p:txBody>
      </p:sp>
      <p:sp>
        <p:nvSpPr>
          <p:cNvPr id="186" name="Google Shape;186;p26"/>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87" name="Google Shape;187;p26"/>
          <p:cNvSpPr txBox="1"/>
          <p:nvPr>
            <p:ph idx="12" type="sldNum"/>
          </p:nvPr>
        </p:nvSpPr>
        <p:spPr>
          <a:xfrm>
            <a:off x="6553200" y="6243637"/>
            <a:ext cx="21336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
        <p:nvSpPr>
          <p:cNvPr id="188" name="Google Shape;188;p26"/>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Заголовок и объект" type="obj">
  <p:cSld name="OBJECT">
    <p:spTree>
      <p:nvGrpSpPr>
        <p:cNvPr id="189" name="Shape 189"/>
        <p:cNvGrpSpPr/>
        <p:nvPr/>
      </p:nvGrpSpPr>
      <p:grpSpPr>
        <a:xfrm>
          <a:off x="0" y="0"/>
          <a:ext cx="0" cy="0"/>
          <a:chOff x="0" y="0"/>
          <a:chExt cx="0" cy="0"/>
        </a:xfrm>
      </p:grpSpPr>
      <p:sp>
        <p:nvSpPr>
          <p:cNvPr id="190" name="Google Shape;190;p27"/>
          <p:cNvSpPr txBox="1"/>
          <p:nvPr>
            <p:ph type="title"/>
          </p:nvPr>
        </p:nvSpPr>
        <p:spPr>
          <a:xfrm>
            <a:off x="457200" y="277812"/>
            <a:ext cx="8229600" cy="1139825"/>
          </a:xfrm>
          <a:prstGeom prst="rect">
            <a:avLst/>
          </a:prstGeom>
          <a:noFill/>
          <a:ln>
            <a:noFill/>
          </a:ln>
        </p:spPr>
        <p:txBody>
          <a:bodyPr anchorCtr="1" anchor="ctr" bIns="45700" lIns="91425" spcFirstLastPara="1" rIns="91425" wrap="square" tIns="45700"/>
          <a:lstStyle>
            <a:lvl1pPr lvl="0"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9pPr>
          </a:lstStyle>
          <a:p/>
        </p:txBody>
      </p:sp>
      <p:sp>
        <p:nvSpPr>
          <p:cNvPr id="191" name="Google Shape;191;p27"/>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lstStyle>
            <a:lvl1pPr indent="-391160" lvl="0" marL="457200" marR="0" rtl="0" algn="l">
              <a:spcBef>
                <a:spcPts val="640"/>
              </a:spcBef>
              <a:spcAft>
                <a:spcPts val="0"/>
              </a:spcAft>
              <a:buClr>
                <a:schemeClr val="hlink"/>
              </a:buClr>
              <a:buSzPts val="2560"/>
              <a:buFont typeface="Noto Sans Symbols"/>
              <a:buChar char="●"/>
              <a:defRPr b="0" i="0" sz="3200" u="none" cap="none" strike="noStrike">
                <a:solidFill>
                  <a:schemeClr val="lt1"/>
                </a:solidFill>
                <a:latin typeface="Arial"/>
                <a:ea typeface="Arial"/>
                <a:cs typeface="Arial"/>
                <a:sym typeface="Arial"/>
              </a:defRPr>
            </a:lvl1pPr>
            <a:lvl2pPr indent="-370840" lvl="1" marL="914400" marR="0" rtl="0" algn="l">
              <a:spcBef>
                <a:spcPts val="560"/>
              </a:spcBef>
              <a:spcAft>
                <a:spcPts val="0"/>
              </a:spcAft>
              <a:buClr>
                <a:schemeClr val="folHlink"/>
              </a:buClr>
              <a:buSzPts val="2240"/>
              <a:buFont typeface="Noto Sans Symbols"/>
              <a:buChar char="●"/>
              <a:defRPr b="0" i="0" sz="2800" u="none" cap="none" strike="noStrike">
                <a:solidFill>
                  <a:schemeClr val="lt1"/>
                </a:solidFill>
                <a:latin typeface="Arial"/>
                <a:ea typeface="Arial"/>
                <a:cs typeface="Arial"/>
                <a:sym typeface="Arial"/>
              </a:defRPr>
            </a:lvl2pPr>
            <a:lvl3pPr indent="-350519" lvl="2" marL="1371600" marR="0" rtl="0" algn="l">
              <a:spcBef>
                <a:spcPts val="480"/>
              </a:spcBef>
              <a:spcAft>
                <a:spcPts val="0"/>
              </a:spcAft>
              <a:buClr>
                <a:schemeClr val="lt2"/>
              </a:buClr>
              <a:buSzPts val="1920"/>
              <a:buFont typeface="Noto Sans Symbols"/>
              <a:buChar char="●"/>
              <a:defRPr b="0" i="0" sz="2400" u="none" cap="none" strike="noStrike">
                <a:solidFill>
                  <a:schemeClr val="lt1"/>
                </a:solidFill>
                <a:latin typeface="Arial"/>
                <a:ea typeface="Arial"/>
                <a:cs typeface="Arial"/>
                <a:sym typeface="Arial"/>
              </a:defRPr>
            </a:lvl3pPr>
            <a:lvl4pPr indent="-330200" lvl="3" marL="1828800" marR="0" rtl="0" algn="l">
              <a:spcBef>
                <a:spcPts val="400"/>
              </a:spcBef>
              <a:spcAft>
                <a:spcPts val="0"/>
              </a:spcAft>
              <a:buClr>
                <a:schemeClr val="hlink"/>
              </a:buClr>
              <a:buSzPts val="1600"/>
              <a:buFont typeface="Noto Sans Symbols"/>
              <a:buChar char="●"/>
              <a:defRPr b="0" i="0" sz="2000" u="none" cap="none" strike="noStrike">
                <a:solidFill>
                  <a:schemeClr val="lt1"/>
                </a:solidFill>
                <a:latin typeface="Arial"/>
                <a:ea typeface="Arial"/>
                <a:cs typeface="Arial"/>
                <a:sym typeface="Arial"/>
              </a:defRPr>
            </a:lvl4pPr>
            <a:lvl5pPr indent="-330200" lvl="4" marL="2286000" marR="0" rtl="0" algn="l">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5pPr>
            <a:lvl6pPr indent="-330200" lvl="5" marL="2743200" marR="0" rtl="0" algn="l">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6pPr>
            <a:lvl7pPr indent="-330200" lvl="6" marL="3200400" marR="0" rtl="0" algn="l">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7pPr>
            <a:lvl8pPr indent="-330200" lvl="7" marL="3657600" marR="0" rtl="0" algn="l">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8pPr>
            <a:lvl9pPr indent="-330200" lvl="8" marL="4114800" marR="0" rtl="0" algn="l">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9pPr>
          </a:lstStyle>
          <a:p/>
        </p:txBody>
      </p:sp>
      <p:sp>
        <p:nvSpPr>
          <p:cNvPr id="192" name="Google Shape;192;p27"/>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93" name="Google Shape;193;p27"/>
          <p:cNvSpPr txBox="1"/>
          <p:nvPr>
            <p:ph idx="12" type="sldNum"/>
          </p:nvPr>
        </p:nvSpPr>
        <p:spPr>
          <a:xfrm>
            <a:off x="6553200" y="6243637"/>
            <a:ext cx="21336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
        <p:nvSpPr>
          <p:cNvPr id="194" name="Google Shape;194;p27"/>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Титульный слайд" type="title">
  <p:cSld name="TITLE">
    <p:spTree>
      <p:nvGrpSpPr>
        <p:cNvPr id="248" name="Shape 248"/>
        <p:cNvGrpSpPr/>
        <p:nvPr/>
      </p:nvGrpSpPr>
      <p:grpSpPr>
        <a:xfrm>
          <a:off x="0" y="0"/>
          <a:ext cx="0" cy="0"/>
          <a:chOff x="0" y="0"/>
          <a:chExt cx="0" cy="0"/>
        </a:xfrm>
      </p:grpSpPr>
      <p:sp>
        <p:nvSpPr>
          <p:cNvPr id="249" name="Google Shape;249;p31"/>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lstStyle>
            <a:lvl1pPr lvl="0" marR="0" rtl="0" algn="ctr">
              <a:spcBef>
                <a:spcPts val="640"/>
              </a:spcBef>
              <a:spcAft>
                <a:spcPts val="0"/>
              </a:spcAft>
              <a:buClr>
                <a:schemeClr val="hlink"/>
              </a:buClr>
              <a:buSzPts val="2080"/>
              <a:buFont typeface="Noto Sans Symbols"/>
              <a:buNone/>
              <a:defRPr b="0" i="0" sz="3200" u="none" cap="none" strike="noStrike">
                <a:solidFill>
                  <a:schemeClr val="lt1"/>
                </a:solidFill>
                <a:latin typeface="Arial"/>
                <a:ea typeface="Arial"/>
                <a:cs typeface="Arial"/>
                <a:sym typeface="Arial"/>
              </a:defRPr>
            </a:lvl1pPr>
            <a:lvl2pPr lvl="1" marR="0" rtl="0" algn="l">
              <a:spcBef>
                <a:spcPts val="560"/>
              </a:spcBef>
              <a:spcAft>
                <a:spcPts val="0"/>
              </a:spcAft>
              <a:buClr>
                <a:schemeClr val="lt1"/>
              </a:buClr>
              <a:buSzPts val="1820"/>
              <a:buFont typeface="Noto Sans Symbols"/>
              <a:buChar char="■"/>
              <a:defRPr b="0" i="0" sz="2800" u="none" cap="none" strike="noStrike">
                <a:solidFill>
                  <a:schemeClr val="lt1"/>
                </a:solidFill>
                <a:latin typeface="Arial"/>
                <a:ea typeface="Arial"/>
                <a:cs typeface="Arial"/>
                <a:sym typeface="Arial"/>
              </a:defRPr>
            </a:lvl2pPr>
            <a:lvl3pPr lvl="2" marR="0" rtl="0" algn="l">
              <a:spcBef>
                <a:spcPts val="480"/>
              </a:spcBef>
              <a:spcAft>
                <a:spcPts val="0"/>
              </a:spcAft>
              <a:buClr>
                <a:schemeClr val="accent2"/>
              </a:buClr>
              <a:buSzPts val="1560"/>
              <a:buFont typeface="Noto Sans Symbols"/>
              <a:buChar char="■"/>
              <a:defRPr b="0" i="0" sz="2400" u="none" cap="none" strike="noStrike">
                <a:solidFill>
                  <a:schemeClr val="lt1"/>
                </a:solidFill>
                <a:latin typeface="Arial"/>
                <a:ea typeface="Arial"/>
                <a:cs typeface="Arial"/>
                <a:sym typeface="Arial"/>
              </a:defRPr>
            </a:lvl3pPr>
            <a:lvl4pPr lvl="3" marR="0" rtl="0" algn="l">
              <a:spcBef>
                <a:spcPts val="400"/>
              </a:spcBef>
              <a:spcAft>
                <a:spcPts val="0"/>
              </a:spcAft>
              <a:buClr>
                <a:schemeClr val="lt1"/>
              </a:buClr>
              <a:buSzPts val="1300"/>
              <a:buFont typeface="Noto Sans Symbols"/>
              <a:buChar char="■"/>
              <a:defRPr b="0" i="0" sz="2000" u="none" cap="none" strike="noStrike">
                <a:solidFill>
                  <a:schemeClr val="lt1"/>
                </a:solidFill>
                <a:latin typeface="Arial"/>
                <a:ea typeface="Arial"/>
                <a:cs typeface="Arial"/>
                <a:sym typeface="Arial"/>
              </a:defRPr>
            </a:lvl4pPr>
            <a:lvl5pPr lvl="4"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Arial"/>
                <a:ea typeface="Arial"/>
                <a:cs typeface="Arial"/>
                <a:sym typeface="Arial"/>
              </a:defRPr>
            </a:lvl5pPr>
            <a:lvl6pPr lvl="5"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Arial"/>
                <a:ea typeface="Arial"/>
                <a:cs typeface="Arial"/>
                <a:sym typeface="Arial"/>
              </a:defRPr>
            </a:lvl6pPr>
            <a:lvl7pPr lvl="6"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Arial"/>
                <a:ea typeface="Arial"/>
                <a:cs typeface="Arial"/>
                <a:sym typeface="Arial"/>
              </a:defRPr>
            </a:lvl7pPr>
            <a:lvl8pPr lvl="7"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Arial"/>
                <a:ea typeface="Arial"/>
                <a:cs typeface="Arial"/>
                <a:sym typeface="Arial"/>
              </a:defRPr>
            </a:lvl8pPr>
            <a:lvl9pPr lvl="8"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Arial"/>
                <a:ea typeface="Arial"/>
                <a:cs typeface="Arial"/>
                <a:sym typeface="Arial"/>
              </a:defRPr>
            </a:lvl9pPr>
          </a:lstStyle>
          <a:p/>
        </p:txBody>
      </p:sp>
      <p:sp>
        <p:nvSpPr>
          <p:cNvPr id="250" name="Google Shape;250;p31"/>
          <p:cNvSpPr txBox="1"/>
          <p:nvPr>
            <p:ph type="ctrTitle"/>
          </p:nvPr>
        </p:nvSpPr>
        <p:spPr>
          <a:xfrm>
            <a:off x="685800" y="1768475"/>
            <a:ext cx="7772400" cy="1736725"/>
          </a:xfrm>
          <a:prstGeom prst="rect">
            <a:avLst/>
          </a:prstGeom>
          <a:noFill/>
          <a:ln>
            <a:noFill/>
          </a:ln>
        </p:spPr>
        <p:txBody>
          <a:bodyPr anchorCtr="1" anchor="b" bIns="45700" lIns="91425" spcFirstLastPara="1" rIns="91425" wrap="square" tIns="45700"/>
          <a:lstStyle>
            <a:lvl1pPr lvl="0" marR="0" rtl="0" algn="ctr">
              <a:spcBef>
                <a:spcPts val="0"/>
              </a:spcBef>
              <a:spcAft>
                <a:spcPts val="0"/>
              </a:spcAft>
              <a:buSzPts val="1400"/>
              <a:buNone/>
              <a:defRPr b="0" i="0" sz="5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251" name="Google Shape;251;p31"/>
          <p:cNvSpPr txBox="1"/>
          <p:nvPr>
            <p:ph idx="10" type="dt"/>
          </p:nvPr>
        </p:nvSpPr>
        <p:spPr>
          <a:xfrm>
            <a:off x="457200" y="6278562"/>
            <a:ext cx="21336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252" name="Google Shape;252;p31"/>
          <p:cNvSpPr txBox="1"/>
          <p:nvPr>
            <p:ph idx="11" type="ftr"/>
          </p:nvPr>
        </p:nvSpPr>
        <p:spPr>
          <a:xfrm>
            <a:off x="3124200" y="6278562"/>
            <a:ext cx="28956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253" name="Google Shape;253;p31"/>
          <p:cNvSpPr txBox="1"/>
          <p:nvPr>
            <p:ph idx="12" type="sldNum"/>
          </p:nvPr>
        </p:nvSpPr>
        <p:spPr>
          <a:xfrm>
            <a:off x="6553200" y="6278562"/>
            <a:ext cx="21336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Титульный слайд" type="title">
  <p:cSld name="TITLE">
    <p:spTree>
      <p:nvGrpSpPr>
        <p:cNvPr id="279" name="Shape 279"/>
        <p:cNvGrpSpPr/>
        <p:nvPr/>
      </p:nvGrpSpPr>
      <p:grpSpPr>
        <a:xfrm>
          <a:off x="0" y="0"/>
          <a:ext cx="0" cy="0"/>
          <a:chOff x="0" y="0"/>
          <a:chExt cx="0" cy="0"/>
        </a:xfrm>
      </p:grpSpPr>
      <p:sp>
        <p:nvSpPr>
          <p:cNvPr id="280" name="Google Shape;280;p33"/>
          <p:cNvSpPr txBox="1"/>
          <p:nvPr>
            <p:ph type="ctrTitle"/>
          </p:nvPr>
        </p:nvSpPr>
        <p:spPr>
          <a:xfrm>
            <a:off x="685800" y="1828800"/>
            <a:ext cx="7772400" cy="17367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1" i="0" sz="5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1"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1"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1"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1"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1" i="0" sz="4400" u="none" cap="none" strike="noStrike">
                <a:solidFill>
                  <a:schemeClr val="lt2"/>
                </a:solidFill>
                <a:latin typeface="Times New Roman"/>
                <a:ea typeface="Times New Roman"/>
                <a:cs typeface="Times New Roman"/>
                <a:sym typeface="Times New Roman"/>
              </a:defRPr>
            </a:lvl6pPr>
            <a:lvl7pPr lvl="6" marR="0" rtl="0" algn="ctr">
              <a:spcBef>
                <a:spcPts val="0"/>
              </a:spcBef>
              <a:spcAft>
                <a:spcPts val="0"/>
              </a:spcAft>
              <a:buSzPts val="1400"/>
              <a:buNone/>
              <a:defRPr b="1" i="0" sz="4400" u="none" cap="none" strike="noStrike">
                <a:solidFill>
                  <a:schemeClr val="lt2"/>
                </a:solidFill>
                <a:latin typeface="Times New Roman"/>
                <a:ea typeface="Times New Roman"/>
                <a:cs typeface="Times New Roman"/>
                <a:sym typeface="Times New Roman"/>
              </a:defRPr>
            </a:lvl7pPr>
            <a:lvl8pPr lvl="7" marR="0" rtl="0" algn="ctr">
              <a:spcBef>
                <a:spcPts val="0"/>
              </a:spcBef>
              <a:spcAft>
                <a:spcPts val="0"/>
              </a:spcAft>
              <a:buSzPts val="1400"/>
              <a:buNone/>
              <a:defRPr b="1" i="0" sz="4400" u="none" cap="none" strike="noStrike">
                <a:solidFill>
                  <a:schemeClr val="lt2"/>
                </a:solidFill>
                <a:latin typeface="Times New Roman"/>
                <a:ea typeface="Times New Roman"/>
                <a:cs typeface="Times New Roman"/>
                <a:sym typeface="Times New Roman"/>
              </a:defRPr>
            </a:lvl8pPr>
            <a:lvl9pPr lvl="8" marR="0" rtl="0" algn="ctr">
              <a:spcBef>
                <a:spcPts val="0"/>
              </a:spcBef>
              <a:spcAft>
                <a:spcPts val="0"/>
              </a:spcAft>
              <a:buSzPts val="1400"/>
              <a:buNone/>
              <a:defRPr b="1" i="0" sz="4400" u="none" cap="none" strike="noStrike">
                <a:solidFill>
                  <a:schemeClr val="lt2"/>
                </a:solidFill>
                <a:latin typeface="Times New Roman"/>
                <a:ea typeface="Times New Roman"/>
                <a:cs typeface="Times New Roman"/>
                <a:sym typeface="Times New Roman"/>
              </a:defRPr>
            </a:lvl9pPr>
          </a:lstStyle>
          <a:p/>
        </p:txBody>
      </p:sp>
      <p:sp>
        <p:nvSpPr>
          <p:cNvPr id="281" name="Google Shape;281;p3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lstStyle>
            <a:lvl1pPr lvl="0" marR="0" rtl="0" algn="ctr">
              <a:spcBef>
                <a:spcPts val="640"/>
              </a:spcBef>
              <a:spcAft>
                <a:spcPts val="0"/>
              </a:spcAft>
              <a:buClr>
                <a:schemeClr val="hlink"/>
              </a:buClr>
              <a:buSzPts val="1920"/>
              <a:buFont typeface="Noto Sans Symbols"/>
              <a:buNone/>
              <a:defRPr b="0" i="0" sz="3200" u="none" cap="none" strike="noStrike">
                <a:solidFill>
                  <a:schemeClr val="lt1"/>
                </a:solidFill>
                <a:latin typeface="Arial"/>
                <a:ea typeface="Arial"/>
                <a:cs typeface="Arial"/>
                <a:sym typeface="Arial"/>
              </a:defRPr>
            </a:lvl1pPr>
            <a:lvl2pPr lvl="1" marR="0" rtl="0" algn="l">
              <a:spcBef>
                <a:spcPts val="560"/>
              </a:spcBef>
              <a:spcAft>
                <a:spcPts val="0"/>
              </a:spcAft>
              <a:buClr>
                <a:schemeClr val="lt2"/>
              </a:buClr>
              <a:buSzPts val="1680"/>
              <a:buFont typeface="Noto Sans Symbols"/>
              <a:buChar char="■"/>
              <a:defRPr b="0" i="0" sz="2800" u="none" cap="none" strike="noStrike">
                <a:solidFill>
                  <a:schemeClr val="lt1"/>
                </a:solidFill>
                <a:latin typeface="Arial"/>
                <a:ea typeface="Arial"/>
                <a:cs typeface="Arial"/>
                <a:sym typeface="Arial"/>
              </a:defRPr>
            </a:lvl2pPr>
            <a:lvl3pPr lvl="2" marR="0" rtl="0" algn="l">
              <a:spcBef>
                <a:spcPts val="480"/>
              </a:spcBef>
              <a:spcAft>
                <a:spcPts val="0"/>
              </a:spcAft>
              <a:buClr>
                <a:schemeClr val="folHlink"/>
              </a:buClr>
              <a:buSzPts val="1440"/>
              <a:buFont typeface="Noto Sans Symbols"/>
              <a:buChar char="■"/>
              <a:defRPr b="0" i="0" sz="2400" u="none" cap="none" strike="noStrike">
                <a:solidFill>
                  <a:schemeClr val="lt1"/>
                </a:solidFill>
                <a:latin typeface="Arial"/>
                <a:ea typeface="Arial"/>
                <a:cs typeface="Arial"/>
                <a:sym typeface="Arial"/>
              </a:defRPr>
            </a:lvl3pPr>
            <a:lvl4pPr lvl="3" marR="0" rtl="0" algn="l">
              <a:spcBef>
                <a:spcPts val="400"/>
              </a:spcBef>
              <a:spcAft>
                <a:spcPts val="0"/>
              </a:spcAft>
              <a:buClr>
                <a:schemeClr val="lt1"/>
              </a:buClr>
              <a:buSzPts val="1200"/>
              <a:buFont typeface="Noto Sans Symbols"/>
              <a:buChar char="■"/>
              <a:defRPr b="0" i="0" sz="2000" u="none" cap="none" strike="noStrike">
                <a:solidFill>
                  <a:schemeClr val="lt1"/>
                </a:solidFill>
                <a:latin typeface="Arial"/>
                <a:ea typeface="Arial"/>
                <a:cs typeface="Arial"/>
                <a:sym typeface="Arial"/>
              </a:defRPr>
            </a:lvl4pPr>
            <a:lvl5pPr lvl="4" marR="0" rtl="0" algn="l">
              <a:spcBef>
                <a:spcPts val="400"/>
              </a:spcBef>
              <a:spcAft>
                <a:spcPts val="0"/>
              </a:spcAft>
              <a:buClr>
                <a:schemeClr val="hlink"/>
              </a:buClr>
              <a:buSzPts val="1200"/>
              <a:buFont typeface="Noto Sans Symbols"/>
              <a:buChar char="■"/>
              <a:defRPr b="0" i="0" sz="2000" u="none" cap="none" strike="noStrike">
                <a:solidFill>
                  <a:schemeClr val="lt1"/>
                </a:solidFill>
                <a:latin typeface="Arial"/>
                <a:ea typeface="Arial"/>
                <a:cs typeface="Arial"/>
                <a:sym typeface="Arial"/>
              </a:defRPr>
            </a:lvl5pPr>
            <a:lvl6pPr lvl="5" marR="0" rtl="0" algn="l">
              <a:spcBef>
                <a:spcPts val="400"/>
              </a:spcBef>
              <a:spcAft>
                <a:spcPts val="0"/>
              </a:spcAft>
              <a:buClr>
                <a:schemeClr val="hlink"/>
              </a:buClr>
              <a:buSzPts val="1200"/>
              <a:buFont typeface="Noto Sans Symbols"/>
              <a:buChar char="■"/>
              <a:defRPr b="0" i="0" sz="2000" u="none" cap="none" strike="noStrike">
                <a:solidFill>
                  <a:schemeClr val="lt1"/>
                </a:solidFill>
                <a:latin typeface="Arial"/>
                <a:ea typeface="Arial"/>
                <a:cs typeface="Arial"/>
                <a:sym typeface="Arial"/>
              </a:defRPr>
            </a:lvl6pPr>
            <a:lvl7pPr lvl="6" marR="0" rtl="0" algn="l">
              <a:spcBef>
                <a:spcPts val="400"/>
              </a:spcBef>
              <a:spcAft>
                <a:spcPts val="0"/>
              </a:spcAft>
              <a:buClr>
                <a:schemeClr val="hlink"/>
              </a:buClr>
              <a:buSzPts val="1200"/>
              <a:buFont typeface="Noto Sans Symbols"/>
              <a:buChar char="■"/>
              <a:defRPr b="0" i="0" sz="2000" u="none" cap="none" strike="noStrike">
                <a:solidFill>
                  <a:schemeClr val="lt1"/>
                </a:solidFill>
                <a:latin typeface="Arial"/>
                <a:ea typeface="Arial"/>
                <a:cs typeface="Arial"/>
                <a:sym typeface="Arial"/>
              </a:defRPr>
            </a:lvl7pPr>
            <a:lvl8pPr lvl="7" marR="0" rtl="0" algn="l">
              <a:spcBef>
                <a:spcPts val="400"/>
              </a:spcBef>
              <a:spcAft>
                <a:spcPts val="0"/>
              </a:spcAft>
              <a:buClr>
                <a:schemeClr val="hlink"/>
              </a:buClr>
              <a:buSzPts val="1200"/>
              <a:buFont typeface="Noto Sans Symbols"/>
              <a:buChar char="■"/>
              <a:defRPr b="0" i="0" sz="2000" u="none" cap="none" strike="noStrike">
                <a:solidFill>
                  <a:schemeClr val="lt1"/>
                </a:solidFill>
                <a:latin typeface="Arial"/>
                <a:ea typeface="Arial"/>
                <a:cs typeface="Arial"/>
                <a:sym typeface="Arial"/>
              </a:defRPr>
            </a:lvl8pPr>
            <a:lvl9pPr lvl="8" marR="0" rtl="0" algn="l">
              <a:spcBef>
                <a:spcPts val="400"/>
              </a:spcBef>
              <a:spcAft>
                <a:spcPts val="0"/>
              </a:spcAft>
              <a:buClr>
                <a:schemeClr val="hlink"/>
              </a:buClr>
              <a:buSzPts val="1200"/>
              <a:buFont typeface="Noto Sans Symbols"/>
              <a:buChar char="■"/>
              <a:defRPr b="0" i="0" sz="2000" u="none" cap="none" strike="noStrike">
                <a:solidFill>
                  <a:schemeClr val="lt1"/>
                </a:solidFill>
                <a:latin typeface="Arial"/>
                <a:ea typeface="Arial"/>
                <a:cs typeface="Arial"/>
                <a:sym typeface="Arial"/>
              </a:defRPr>
            </a:lvl9pPr>
          </a:lstStyle>
          <a:p/>
        </p:txBody>
      </p:sp>
      <p:sp>
        <p:nvSpPr>
          <p:cNvPr id="282" name="Google Shape;282;p33"/>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283" name="Google Shape;283;p33"/>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284" name="Google Shape;284;p33"/>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Вертикальный заголовок и текст" type="vertTitleAndTx">
  <p:cSld name="VERTICAL_TITLE_AND_VERTICAL_TEXT">
    <p:spTree>
      <p:nvGrpSpPr>
        <p:cNvPr id="25" name="Shape 25"/>
        <p:cNvGrpSpPr/>
        <p:nvPr/>
      </p:nvGrpSpPr>
      <p:grpSpPr>
        <a:xfrm>
          <a:off x="0" y="0"/>
          <a:ext cx="0" cy="0"/>
          <a:chOff x="0" y="0"/>
          <a:chExt cx="0" cy="0"/>
        </a:xfrm>
      </p:grpSpPr>
      <p:sp>
        <p:nvSpPr>
          <p:cNvPr id="26" name="Google Shape;26;p4"/>
          <p:cNvSpPr txBox="1"/>
          <p:nvPr>
            <p:ph type="title"/>
          </p:nvPr>
        </p:nvSpPr>
        <p:spPr>
          <a:xfrm rot="5400000">
            <a:off x="4800600" y="2209800"/>
            <a:ext cx="5715000" cy="20574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4400">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27" name="Google Shape;27;p4"/>
          <p:cNvSpPr txBox="1"/>
          <p:nvPr>
            <p:ph idx="1" type="body"/>
          </p:nvPr>
        </p:nvSpPr>
        <p:spPr>
          <a:xfrm rot="5400000">
            <a:off x="609600" y="228600"/>
            <a:ext cx="5715000" cy="6019800"/>
          </a:xfrm>
          <a:prstGeom prst="rect">
            <a:avLst/>
          </a:prstGeom>
          <a:noFill/>
          <a:ln>
            <a:noFill/>
          </a:ln>
        </p:spPr>
        <p:txBody>
          <a:bodyPr anchorCtr="0" anchor="t" bIns="45700" lIns="91425" spcFirstLastPara="1" rIns="91425" wrap="square" tIns="45700"/>
          <a:lstStyle>
            <a:lvl1pPr indent="-360680" lvl="0" marL="457200" marR="0" rtl="0" algn="l">
              <a:spcBef>
                <a:spcPts val="640"/>
              </a:spcBef>
              <a:spcAft>
                <a:spcPts val="0"/>
              </a:spcAft>
              <a:buClr>
                <a:schemeClr val="hlink"/>
              </a:buClr>
              <a:buSzPts val="2080"/>
              <a:buFont typeface="Noto Sans Symbols"/>
              <a:buChar char="■"/>
              <a:defRPr sz="3200">
                <a:solidFill>
                  <a:schemeClr val="lt1"/>
                </a:solidFill>
                <a:latin typeface="Arial"/>
                <a:ea typeface="Arial"/>
                <a:cs typeface="Arial"/>
                <a:sym typeface="Arial"/>
              </a:defRPr>
            </a:lvl1pPr>
            <a:lvl2pPr indent="-344169" lvl="1" marL="914400" marR="0" rtl="0" algn="l">
              <a:spcBef>
                <a:spcPts val="560"/>
              </a:spcBef>
              <a:spcAft>
                <a:spcPts val="0"/>
              </a:spcAft>
              <a:buClr>
                <a:schemeClr val="folHlink"/>
              </a:buClr>
              <a:buSzPts val="1820"/>
              <a:buFont typeface="Noto Sans Symbols"/>
              <a:buChar char="■"/>
              <a:defRPr b="0" i="0" sz="2800" u="none" cap="none" strike="noStrike">
                <a:solidFill>
                  <a:schemeClr val="lt1"/>
                </a:solidFill>
                <a:latin typeface="Arial"/>
                <a:ea typeface="Arial"/>
                <a:cs typeface="Arial"/>
                <a:sym typeface="Arial"/>
              </a:defRPr>
            </a:lvl2pPr>
            <a:lvl3pPr indent="-327660" lvl="2" marL="1371600" marR="0" rtl="0" algn="l">
              <a:spcBef>
                <a:spcPts val="480"/>
              </a:spcBef>
              <a:spcAft>
                <a:spcPts val="0"/>
              </a:spcAft>
              <a:buClr>
                <a:schemeClr val="hlink"/>
              </a:buClr>
              <a:buSzPts val="1560"/>
              <a:buFont typeface="Noto Sans Symbols"/>
              <a:buChar char="■"/>
              <a:defRPr b="0" i="0" sz="2400" u="none" cap="none" strike="noStrike">
                <a:solidFill>
                  <a:schemeClr val="lt1"/>
                </a:solidFill>
                <a:latin typeface="Arial"/>
                <a:ea typeface="Arial"/>
                <a:cs typeface="Arial"/>
                <a:sym typeface="Arial"/>
              </a:defRPr>
            </a:lvl3pPr>
            <a:lvl4pPr indent="-311150" lvl="3" marL="18288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Arial"/>
                <a:ea typeface="Arial"/>
                <a:cs typeface="Arial"/>
                <a:sym typeface="Arial"/>
              </a:defRPr>
            </a:lvl4pPr>
            <a:lvl5pPr indent="-311150" lvl="4" marL="2286000" marR="0" rtl="0" algn="l">
              <a:spcBef>
                <a:spcPts val="400"/>
              </a:spcBef>
              <a:spcAft>
                <a:spcPts val="0"/>
              </a:spcAft>
              <a:buClr>
                <a:schemeClr val="hlink"/>
              </a:buClr>
              <a:buSzPts val="1300"/>
              <a:buFont typeface="Noto Sans Symbols"/>
              <a:buChar char="■"/>
              <a:defRPr b="0" i="0" sz="2000" u="none" cap="none" strike="noStrike">
                <a:solidFill>
                  <a:schemeClr val="lt1"/>
                </a:solidFill>
                <a:latin typeface="Arial"/>
                <a:ea typeface="Arial"/>
                <a:cs typeface="Arial"/>
                <a:sym typeface="Arial"/>
              </a:defRPr>
            </a:lvl5pPr>
            <a:lvl6pPr indent="-311150" lvl="5" marL="2743200" marR="0" rtl="0" algn="l">
              <a:spcBef>
                <a:spcPts val="400"/>
              </a:spcBef>
              <a:spcAft>
                <a:spcPts val="0"/>
              </a:spcAft>
              <a:buClr>
                <a:schemeClr val="hlink"/>
              </a:buClr>
              <a:buSzPts val="1300"/>
              <a:buFont typeface="Noto Sans Symbols"/>
              <a:buChar char="■"/>
              <a:defRPr b="0" i="0" sz="2000" u="none" cap="none" strike="noStrike">
                <a:solidFill>
                  <a:schemeClr val="lt1"/>
                </a:solidFill>
                <a:latin typeface="Arial"/>
                <a:ea typeface="Arial"/>
                <a:cs typeface="Arial"/>
                <a:sym typeface="Arial"/>
              </a:defRPr>
            </a:lvl6pPr>
            <a:lvl7pPr indent="-311150" lvl="6" marL="3200400" marR="0" rtl="0" algn="l">
              <a:spcBef>
                <a:spcPts val="400"/>
              </a:spcBef>
              <a:spcAft>
                <a:spcPts val="0"/>
              </a:spcAft>
              <a:buClr>
                <a:schemeClr val="hlink"/>
              </a:buClr>
              <a:buSzPts val="1300"/>
              <a:buFont typeface="Noto Sans Symbols"/>
              <a:buChar char="■"/>
              <a:defRPr b="0" i="0" sz="2000" u="none" cap="none" strike="noStrike">
                <a:solidFill>
                  <a:schemeClr val="lt1"/>
                </a:solidFill>
                <a:latin typeface="Arial"/>
                <a:ea typeface="Arial"/>
                <a:cs typeface="Arial"/>
                <a:sym typeface="Arial"/>
              </a:defRPr>
            </a:lvl7pPr>
            <a:lvl8pPr indent="-311150" lvl="7" marL="3657600" marR="0" rtl="0" algn="l">
              <a:spcBef>
                <a:spcPts val="400"/>
              </a:spcBef>
              <a:spcAft>
                <a:spcPts val="0"/>
              </a:spcAft>
              <a:buClr>
                <a:schemeClr val="hlink"/>
              </a:buClr>
              <a:buSzPts val="1300"/>
              <a:buFont typeface="Noto Sans Symbols"/>
              <a:buChar char="■"/>
              <a:defRPr b="0" i="0" sz="2000" u="none" cap="none" strike="noStrike">
                <a:solidFill>
                  <a:schemeClr val="lt1"/>
                </a:solidFill>
                <a:latin typeface="Arial"/>
                <a:ea typeface="Arial"/>
                <a:cs typeface="Arial"/>
                <a:sym typeface="Arial"/>
              </a:defRPr>
            </a:lvl8pPr>
            <a:lvl9pPr indent="-311150" lvl="8" marL="4114800" marR="0" rtl="0" algn="l">
              <a:spcBef>
                <a:spcPts val="400"/>
              </a:spcBef>
              <a:spcAft>
                <a:spcPts val="0"/>
              </a:spcAft>
              <a:buClr>
                <a:schemeClr val="hlink"/>
              </a:buClr>
              <a:buSzPts val="1300"/>
              <a:buFont typeface="Noto Sans Symbols"/>
              <a:buChar char="■"/>
              <a:defRPr b="0" i="0" sz="2000" u="none" cap="none" strike="noStrike">
                <a:solidFill>
                  <a:schemeClr val="lt1"/>
                </a:solidFill>
                <a:latin typeface="Arial"/>
                <a:ea typeface="Arial"/>
                <a:cs typeface="Arial"/>
                <a:sym typeface="Arial"/>
              </a:defRPr>
            </a:lvl9pPr>
          </a:lstStyle>
          <a:p/>
        </p:txBody>
      </p:sp>
      <p:sp>
        <p:nvSpPr>
          <p:cNvPr id="28" name="Google Shape;28;p4"/>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4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29" name="Google Shape;29;p4"/>
          <p:cNvSpPr txBox="1"/>
          <p:nvPr>
            <p:ph idx="11" type="ftr"/>
          </p:nvPr>
        </p:nvSpPr>
        <p:spPr>
          <a:xfrm>
            <a:off x="3124200" y="6245225"/>
            <a:ext cx="2895600" cy="47625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30" name="Google Shape;30;p4"/>
          <p:cNvSpPr txBox="1"/>
          <p:nvPr>
            <p:ph idx="12" type="sldNum"/>
          </p:nvPr>
        </p:nvSpPr>
        <p:spPr>
          <a:xfrm>
            <a:off x="6553200" y="6245225"/>
            <a:ext cx="2133600" cy="47625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Заголовок и вертикальный текст" type="vertTx">
  <p:cSld name="VERTICAL_TEXT">
    <p:spTree>
      <p:nvGrpSpPr>
        <p:cNvPr id="31" name="Shape 31"/>
        <p:cNvGrpSpPr/>
        <p:nvPr/>
      </p:nvGrpSpPr>
      <p:grpSpPr>
        <a:xfrm>
          <a:off x="0" y="0"/>
          <a:ext cx="0" cy="0"/>
          <a:chOff x="0" y="0"/>
          <a:chExt cx="0" cy="0"/>
        </a:xfrm>
      </p:grpSpPr>
      <p:sp>
        <p:nvSpPr>
          <p:cNvPr id="32" name="Google Shape;32;p5"/>
          <p:cNvSpPr txBox="1"/>
          <p:nvPr>
            <p:ph type="title"/>
          </p:nvPr>
        </p:nvSpPr>
        <p:spPr>
          <a:xfrm>
            <a:off x="457200" y="381000"/>
            <a:ext cx="8229600" cy="13716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4400">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33" name="Google Shape;33;p5"/>
          <p:cNvSpPr txBox="1"/>
          <p:nvPr>
            <p:ph idx="1" type="body"/>
          </p:nvPr>
        </p:nvSpPr>
        <p:spPr>
          <a:xfrm rot="5400000">
            <a:off x="2514600" y="-76200"/>
            <a:ext cx="4114800" cy="8229600"/>
          </a:xfrm>
          <a:prstGeom prst="rect">
            <a:avLst/>
          </a:prstGeom>
          <a:noFill/>
          <a:ln>
            <a:noFill/>
          </a:ln>
        </p:spPr>
        <p:txBody>
          <a:bodyPr anchorCtr="0" anchor="t" bIns="45700" lIns="91425" spcFirstLastPara="1" rIns="91425" wrap="square" tIns="45700"/>
          <a:lstStyle>
            <a:lvl1pPr indent="-360680" lvl="0" marL="457200" marR="0" rtl="0" algn="l">
              <a:spcBef>
                <a:spcPts val="640"/>
              </a:spcBef>
              <a:spcAft>
                <a:spcPts val="0"/>
              </a:spcAft>
              <a:buClr>
                <a:schemeClr val="hlink"/>
              </a:buClr>
              <a:buSzPts val="2080"/>
              <a:buFont typeface="Noto Sans Symbols"/>
              <a:buChar char="■"/>
              <a:defRPr sz="3200">
                <a:solidFill>
                  <a:schemeClr val="lt1"/>
                </a:solidFill>
                <a:latin typeface="Arial"/>
                <a:ea typeface="Arial"/>
                <a:cs typeface="Arial"/>
                <a:sym typeface="Arial"/>
              </a:defRPr>
            </a:lvl1pPr>
            <a:lvl2pPr indent="-344169" lvl="1" marL="914400" marR="0" rtl="0" algn="l">
              <a:spcBef>
                <a:spcPts val="560"/>
              </a:spcBef>
              <a:spcAft>
                <a:spcPts val="0"/>
              </a:spcAft>
              <a:buClr>
                <a:schemeClr val="folHlink"/>
              </a:buClr>
              <a:buSzPts val="1820"/>
              <a:buFont typeface="Noto Sans Symbols"/>
              <a:buChar char="■"/>
              <a:defRPr b="0" i="0" sz="2800" u="none" cap="none" strike="noStrike">
                <a:solidFill>
                  <a:schemeClr val="lt1"/>
                </a:solidFill>
                <a:latin typeface="Arial"/>
                <a:ea typeface="Arial"/>
                <a:cs typeface="Arial"/>
                <a:sym typeface="Arial"/>
              </a:defRPr>
            </a:lvl2pPr>
            <a:lvl3pPr indent="-327660" lvl="2" marL="1371600" marR="0" rtl="0" algn="l">
              <a:spcBef>
                <a:spcPts val="480"/>
              </a:spcBef>
              <a:spcAft>
                <a:spcPts val="0"/>
              </a:spcAft>
              <a:buClr>
                <a:schemeClr val="hlink"/>
              </a:buClr>
              <a:buSzPts val="1560"/>
              <a:buFont typeface="Noto Sans Symbols"/>
              <a:buChar char="■"/>
              <a:defRPr b="0" i="0" sz="2400" u="none" cap="none" strike="noStrike">
                <a:solidFill>
                  <a:schemeClr val="lt1"/>
                </a:solidFill>
                <a:latin typeface="Arial"/>
                <a:ea typeface="Arial"/>
                <a:cs typeface="Arial"/>
                <a:sym typeface="Arial"/>
              </a:defRPr>
            </a:lvl3pPr>
            <a:lvl4pPr indent="-311150" lvl="3" marL="18288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Arial"/>
                <a:ea typeface="Arial"/>
                <a:cs typeface="Arial"/>
                <a:sym typeface="Arial"/>
              </a:defRPr>
            </a:lvl4pPr>
            <a:lvl5pPr indent="-311150" lvl="4" marL="2286000" marR="0" rtl="0" algn="l">
              <a:spcBef>
                <a:spcPts val="400"/>
              </a:spcBef>
              <a:spcAft>
                <a:spcPts val="0"/>
              </a:spcAft>
              <a:buClr>
                <a:schemeClr val="hlink"/>
              </a:buClr>
              <a:buSzPts val="1300"/>
              <a:buFont typeface="Noto Sans Symbols"/>
              <a:buChar char="■"/>
              <a:defRPr b="0" i="0" sz="2000" u="none" cap="none" strike="noStrike">
                <a:solidFill>
                  <a:schemeClr val="lt1"/>
                </a:solidFill>
                <a:latin typeface="Arial"/>
                <a:ea typeface="Arial"/>
                <a:cs typeface="Arial"/>
                <a:sym typeface="Arial"/>
              </a:defRPr>
            </a:lvl5pPr>
            <a:lvl6pPr indent="-311150" lvl="5" marL="2743200" marR="0" rtl="0" algn="l">
              <a:spcBef>
                <a:spcPts val="400"/>
              </a:spcBef>
              <a:spcAft>
                <a:spcPts val="0"/>
              </a:spcAft>
              <a:buClr>
                <a:schemeClr val="hlink"/>
              </a:buClr>
              <a:buSzPts val="1300"/>
              <a:buFont typeface="Noto Sans Symbols"/>
              <a:buChar char="■"/>
              <a:defRPr b="0" i="0" sz="2000" u="none" cap="none" strike="noStrike">
                <a:solidFill>
                  <a:schemeClr val="lt1"/>
                </a:solidFill>
                <a:latin typeface="Arial"/>
                <a:ea typeface="Arial"/>
                <a:cs typeface="Arial"/>
                <a:sym typeface="Arial"/>
              </a:defRPr>
            </a:lvl6pPr>
            <a:lvl7pPr indent="-311150" lvl="6" marL="3200400" marR="0" rtl="0" algn="l">
              <a:spcBef>
                <a:spcPts val="400"/>
              </a:spcBef>
              <a:spcAft>
                <a:spcPts val="0"/>
              </a:spcAft>
              <a:buClr>
                <a:schemeClr val="hlink"/>
              </a:buClr>
              <a:buSzPts val="1300"/>
              <a:buFont typeface="Noto Sans Symbols"/>
              <a:buChar char="■"/>
              <a:defRPr b="0" i="0" sz="2000" u="none" cap="none" strike="noStrike">
                <a:solidFill>
                  <a:schemeClr val="lt1"/>
                </a:solidFill>
                <a:latin typeface="Arial"/>
                <a:ea typeface="Arial"/>
                <a:cs typeface="Arial"/>
                <a:sym typeface="Arial"/>
              </a:defRPr>
            </a:lvl7pPr>
            <a:lvl8pPr indent="-311150" lvl="7" marL="3657600" marR="0" rtl="0" algn="l">
              <a:spcBef>
                <a:spcPts val="400"/>
              </a:spcBef>
              <a:spcAft>
                <a:spcPts val="0"/>
              </a:spcAft>
              <a:buClr>
                <a:schemeClr val="hlink"/>
              </a:buClr>
              <a:buSzPts val="1300"/>
              <a:buFont typeface="Noto Sans Symbols"/>
              <a:buChar char="■"/>
              <a:defRPr b="0" i="0" sz="2000" u="none" cap="none" strike="noStrike">
                <a:solidFill>
                  <a:schemeClr val="lt1"/>
                </a:solidFill>
                <a:latin typeface="Arial"/>
                <a:ea typeface="Arial"/>
                <a:cs typeface="Arial"/>
                <a:sym typeface="Arial"/>
              </a:defRPr>
            </a:lvl8pPr>
            <a:lvl9pPr indent="-311150" lvl="8" marL="4114800" marR="0" rtl="0" algn="l">
              <a:spcBef>
                <a:spcPts val="400"/>
              </a:spcBef>
              <a:spcAft>
                <a:spcPts val="0"/>
              </a:spcAft>
              <a:buClr>
                <a:schemeClr val="hlink"/>
              </a:buClr>
              <a:buSzPts val="1300"/>
              <a:buFont typeface="Noto Sans Symbols"/>
              <a:buChar char="■"/>
              <a:defRPr b="0" i="0" sz="2000" u="none" cap="none" strike="noStrike">
                <a:solidFill>
                  <a:schemeClr val="lt1"/>
                </a:solidFill>
                <a:latin typeface="Arial"/>
                <a:ea typeface="Arial"/>
                <a:cs typeface="Arial"/>
                <a:sym typeface="Arial"/>
              </a:defRPr>
            </a:lvl9pPr>
          </a:lstStyle>
          <a:p/>
        </p:txBody>
      </p:sp>
      <p:sp>
        <p:nvSpPr>
          <p:cNvPr id="34" name="Google Shape;34;p5"/>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4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35" name="Google Shape;35;p5"/>
          <p:cNvSpPr txBox="1"/>
          <p:nvPr>
            <p:ph idx="11" type="ftr"/>
          </p:nvPr>
        </p:nvSpPr>
        <p:spPr>
          <a:xfrm>
            <a:off x="3124200" y="6245225"/>
            <a:ext cx="2895600" cy="47625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36" name="Google Shape;36;p5"/>
          <p:cNvSpPr txBox="1"/>
          <p:nvPr>
            <p:ph idx="12" type="sldNum"/>
          </p:nvPr>
        </p:nvSpPr>
        <p:spPr>
          <a:xfrm>
            <a:off x="6553200" y="6245225"/>
            <a:ext cx="2133600" cy="47625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Рисунок с подписью" type="picTx">
  <p:cSld name="PICTURE_WITH_CAPTION_TEXT">
    <p:spTree>
      <p:nvGrpSpPr>
        <p:cNvPr id="37" name="Shape 37"/>
        <p:cNvGrpSpPr/>
        <p:nvPr/>
      </p:nvGrpSpPr>
      <p:grpSpPr>
        <a:xfrm>
          <a:off x="0" y="0"/>
          <a:ext cx="0" cy="0"/>
          <a:chOff x="0" y="0"/>
          <a:chExt cx="0" cy="0"/>
        </a:xfrm>
      </p:grpSpPr>
      <p:sp>
        <p:nvSpPr>
          <p:cNvPr id="38" name="Google Shape;38;p6"/>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1" sz="2000">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39" name="Google Shape;39;p6"/>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lstStyle>
            <a:lvl1pPr lvl="0" marR="0" rtl="0" algn="l">
              <a:spcBef>
                <a:spcPts val="640"/>
              </a:spcBef>
              <a:spcAft>
                <a:spcPts val="0"/>
              </a:spcAft>
              <a:buClr>
                <a:schemeClr val="hlink"/>
              </a:buClr>
              <a:buSzPts val="2080"/>
              <a:buFont typeface="Noto Sans Symbols"/>
              <a:buNone/>
              <a:defRPr sz="3200">
                <a:solidFill>
                  <a:schemeClr val="lt1"/>
                </a:solidFill>
                <a:latin typeface="Arial"/>
                <a:ea typeface="Arial"/>
                <a:cs typeface="Arial"/>
                <a:sym typeface="Arial"/>
              </a:defRPr>
            </a:lvl1pPr>
            <a:lvl2pPr lvl="1" marR="0" rtl="0" algn="l">
              <a:spcBef>
                <a:spcPts val="560"/>
              </a:spcBef>
              <a:spcAft>
                <a:spcPts val="0"/>
              </a:spcAft>
              <a:buClr>
                <a:schemeClr val="folHlink"/>
              </a:buClr>
              <a:buSzPts val="1820"/>
              <a:buFont typeface="Noto Sans Symbols"/>
              <a:buNone/>
              <a:defRPr b="0" i="0" sz="2800" u="none" cap="none" strike="noStrike">
                <a:solidFill>
                  <a:schemeClr val="lt1"/>
                </a:solidFill>
                <a:latin typeface="Arial"/>
                <a:ea typeface="Arial"/>
                <a:cs typeface="Arial"/>
                <a:sym typeface="Arial"/>
              </a:defRPr>
            </a:lvl2pPr>
            <a:lvl3pPr lvl="2" marR="0" rtl="0" algn="l">
              <a:spcBef>
                <a:spcPts val="480"/>
              </a:spcBef>
              <a:spcAft>
                <a:spcPts val="0"/>
              </a:spcAft>
              <a:buClr>
                <a:schemeClr val="hlink"/>
              </a:buClr>
              <a:buSzPts val="1560"/>
              <a:buFont typeface="Noto Sans Symbols"/>
              <a:buNone/>
              <a:defRPr b="0" i="0" sz="2400" u="none" cap="none" strike="noStrike">
                <a:solidFill>
                  <a:schemeClr val="lt1"/>
                </a:solidFill>
                <a:latin typeface="Arial"/>
                <a:ea typeface="Arial"/>
                <a:cs typeface="Arial"/>
                <a:sym typeface="Arial"/>
              </a:defRPr>
            </a:lvl3pPr>
            <a:lvl4pPr lvl="3" marR="0" rtl="0" algn="l">
              <a:spcBef>
                <a:spcPts val="400"/>
              </a:spcBef>
              <a:spcAft>
                <a:spcPts val="0"/>
              </a:spcAft>
              <a:buClr>
                <a:schemeClr val="folHlink"/>
              </a:buClr>
              <a:buSzPts val="1300"/>
              <a:buFont typeface="Noto Sans Symbols"/>
              <a:buNone/>
              <a:defRPr b="0" i="0" sz="2000" u="none" cap="none" strike="noStrike">
                <a:solidFill>
                  <a:schemeClr val="lt1"/>
                </a:solidFill>
                <a:latin typeface="Arial"/>
                <a:ea typeface="Arial"/>
                <a:cs typeface="Arial"/>
                <a:sym typeface="Arial"/>
              </a:defRPr>
            </a:lvl4pPr>
            <a:lvl5pPr lvl="4" marR="0" rtl="0" algn="l">
              <a:spcBef>
                <a:spcPts val="400"/>
              </a:spcBef>
              <a:spcAft>
                <a:spcPts val="0"/>
              </a:spcAft>
              <a:buClr>
                <a:schemeClr val="hlink"/>
              </a:buClr>
              <a:buSzPts val="1300"/>
              <a:buFont typeface="Noto Sans Symbols"/>
              <a:buNone/>
              <a:defRPr b="0" i="0" sz="2000" u="none" cap="none" strike="noStrike">
                <a:solidFill>
                  <a:schemeClr val="lt1"/>
                </a:solidFill>
                <a:latin typeface="Arial"/>
                <a:ea typeface="Arial"/>
                <a:cs typeface="Arial"/>
                <a:sym typeface="Arial"/>
              </a:defRPr>
            </a:lvl5pPr>
            <a:lvl6pPr lvl="5" marR="0" rtl="0" algn="l">
              <a:spcBef>
                <a:spcPts val="400"/>
              </a:spcBef>
              <a:spcAft>
                <a:spcPts val="0"/>
              </a:spcAft>
              <a:buClr>
                <a:schemeClr val="hlink"/>
              </a:buClr>
              <a:buSzPts val="1300"/>
              <a:buFont typeface="Noto Sans Symbols"/>
              <a:buNone/>
              <a:defRPr b="0" i="0" sz="2000" u="none" cap="none" strike="noStrike">
                <a:solidFill>
                  <a:schemeClr val="lt1"/>
                </a:solidFill>
                <a:latin typeface="Arial"/>
                <a:ea typeface="Arial"/>
                <a:cs typeface="Arial"/>
                <a:sym typeface="Arial"/>
              </a:defRPr>
            </a:lvl6pPr>
            <a:lvl7pPr lvl="6" marR="0" rtl="0" algn="l">
              <a:spcBef>
                <a:spcPts val="400"/>
              </a:spcBef>
              <a:spcAft>
                <a:spcPts val="0"/>
              </a:spcAft>
              <a:buClr>
                <a:schemeClr val="hlink"/>
              </a:buClr>
              <a:buSzPts val="1300"/>
              <a:buFont typeface="Noto Sans Symbols"/>
              <a:buNone/>
              <a:defRPr b="0" i="0" sz="2000" u="none" cap="none" strike="noStrike">
                <a:solidFill>
                  <a:schemeClr val="lt1"/>
                </a:solidFill>
                <a:latin typeface="Arial"/>
                <a:ea typeface="Arial"/>
                <a:cs typeface="Arial"/>
                <a:sym typeface="Arial"/>
              </a:defRPr>
            </a:lvl7pPr>
            <a:lvl8pPr lvl="7" marR="0" rtl="0" algn="l">
              <a:spcBef>
                <a:spcPts val="400"/>
              </a:spcBef>
              <a:spcAft>
                <a:spcPts val="0"/>
              </a:spcAft>
              <a:buClr>
                <a:schemeClr val="hlink"/>
              </a:buClr>
              <a:buSzPts val="1300"/>
              <a:buFont typeface="Noto Sans Symbols"/>
              <a:buNone/>
              <a:defRPr b="0" i="0" sz="2000" u="none" cap="none" strike="noStrike">
                <a:solidFill>
                  <a:schemeClr val="lt1"/>
                </a:solidFill>
                <a:latin typeface="Arial"/>
                <a:ea typeface="Arial"/>
                <a:cs typeface="Arial"/>
                <a:sym typeface="Arial"/>
              </a:defRPr>
            </a:lvl8pPr>
            <a:lvl9pPr lvl="8" marR="0" rtl="0" algn="l">
              <a:spcBef>
                <a:spcPts val="400"/>
              </a:spcBef>
              <a:spcAft>
                <a:spcPts val="0"/>
              </a:spcAft>
              <a:buClr>
                <a:schemeClr val="hlink"/>
              </a:buClr>
              <a:buSzPts val="1300"/>
              <a:buFont typeface="Noto Sans Symbols"/>
              <a:buNone/>
              <a:defRPr b="0" i="0" sz="2000" u="none" cap="none" strike="noStrike">
                <a:solidFill>
                  <a:schemeClr val="lt1"/>
                </a:solidFill>
                <a:latin typeface="Arial"/>
                <a:ea typeface="Arial"/>
                <a:cs typeface="Arial"/>
                <a:sym typeface="Arial"/>
              </a:defRPr>
            </a:lvl9pPr>
          </a:lstStyle>
          <a:p/>
        </p:txBody>
      </p:sp>
      <p:sp>
        <p:nvSpPr>
          <p:cNvPr id="40" name="Google Shape;40;p6"/>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lstStyle>
            <a:lvl1pPr indent="-228600" lvl="0" marL="457200" marR="0" rtl="0" algn="l">
              <a:spcBef>
                <a:spcPts val="280"/>
              </a:spcBef>
              <a:spcAft>
                <a:spcPts val="0"/>
              </a:spcAft>
              <a:buClr>
                <a:schemeClr val="hlink"/>
              </a:buClr>
              <a:buSzPts val="910"/>
              <a:buFont typeface="Noto Sans Symbols"/>
              <a:buNone/>
              <a:defRPr sz="1400">
                <a:solidFill>
                  <a:schemeClr val="lt1"/>
                </a:solidFill>
                <a:latin typeface="Arial"/>
                <a:ea typeface="Arial"/>
                <a:cs typeface="Arial"/>
                <a:sym typeface="Arial"/>
              </a:defRPr>
            </a:lvl1pPr>
            <a:lvl2pPr indent="-228600" lvl="1" marL="914400" marR="0" rtl="0" algn="l">
              <a:spcBef>
                <a:spcPts val="240"/>
              </a:spcBef>
              <a:spcAft>
                <a:spcPts val="0"/>
              </a:spcAft>
              <a:buClr>
                <a:schemeClr val="folHlink"/>
              </a:buClr>
              <a:buSzPts val="780"/>
              <a:buFont typeface="Noto Sans Symbols"/>
              <a:buNone/>
              <a:defRPr b="0" i="0" sz="1200" u="none" cap="none" strike="noStrike">
                <a:solidFill>
                  <a:schemeClr val="lt1"/>
                </a:solidFill>
                <a:latin typeface="Arial"/>
                <a:ea typeface="Arial"/>
                <a:cs typeface="Arial"/>
                <a:sym typeface="Arial"/>
              </a:defRPr>
            </a:lvl2pPr>
            <a:lvl3pPr indent="-228600" lvl="2" marL="1371600" marR="0" rtl="0" algn="l">
              <a:spcBef>
                <a:spcPts val="200"/>
              </a:spcBef>
              <a:spcAft>
                <a:spcPts val="0"/>
              </a:spcAft>
              <a:buClr>
                <a:schemeClr val="hlink"/>
              </a:buClr>
              <a:buSzPts val="650"/>
              <a:buFont typeface="Noto Sans Symbols"/>
              <a:buNone/>
              <a:defRPr b="0" i="0" sz="1000" u="none" cap="none" strike="noStrike">
                <a:solidFill>
                  <a:schemeClr val="lt1"/>
                </a:solidFill>
                <a:latin typeface="Arial"/>
                <a:ea typeface="Arial"/>
                <a:cs typeface="Arial"/>
                <a:sym typeface="Arial"/>
              </a:defRPr>
            </a:lvl3pPr>
            <a:lvl4pPr indent="-228600" lvl="3" marL="1828800" marR="0" rtl="0" algn="l">
              <a:spcBef>
                <a:spcPts val="180"/>
              </a:spcBef>
              <a:spcAft>
                <a:spcPts val="0"/>
              </a:spcAft>
              <a:buClr>
                <a:schemeClr val="folHlink"/>
              </a:buClr>
              <a:buSzPts val="585"/>
              <a:buFont typeface="Noto Sans Symbols"/>
              <a:buNone/>
              <a:defRPr b="0" i="0" sz="900" u="none" cap="none" strike="noStrike">
                <a:solidFill>
                  <a:schemeClr val="lt1"/>
                </a:solidFill>
                <a:latin typeface="Arial"/>
                <a:ea typeface="Arial"/>
                <a:cs typeface="Arial"/>
                <a:sym typeface="Arial"/>
              </a:defRPr>
            </a:lvl4pPr>
            <a:lvl5pPr indent="-228600" lvl="4" marL="2286000" marR="0" rtl="0" algn="l">
              <a:spcBef>
                <a:spcPts val="180"/>
              </a:spcBef>
              <a:spcAft>
                <a:spcPts val="0"/>
              </a:spcAft>
              <a:buClr>
                <a:schemeClr val="hlink"/>
              </a:buClr>
              <a:buSzPts val="585"/>
              <a:buFont typeface="Noto Sans Symbols"/>
              <a:buNone/>
              <a:defRPr b="0" i="0" sz="900" u="none" cap="none" strike="noStrike">
                <a:solidFill>
                  <a:schemeClr val="lt1"/>
                </a:solidFill>
                <a:latin typeface="Arial"/>
                <a:ea typeface="Arial"/>
                <a:cs typeface="Arial"/>
                <a:sym typeface="Arial"/>
              </a:defRPr>
            </a:lvl5pPr>
            <a:lvl6pPr indent="-228600" lvl="5" marL="2743200" marR="0" rtl="0" algn="l">
              <a:spcBef>
                <a:spcPts val="180"/>
              </a:spcBef>
              <a:spcAft>
                <a:spcPts val="0"/>
              </a:spcAft>
              <a:buClr>
                <a:schemeClr val="hlink"/>
              </a:buClr>
              <a:buSzPts val="585"/>
              <a:buFont typeface="Noto Sans Symbols"/>
              <a:buNone/>
              <a:defRPr b="0" i="0" sz="900" u="none" cap="none" strike="noStrike">
                <a:solidFill>
                  <a:schemeClr val="lt1"/>
                </a:solidFill>
                <a:latin typeface="Arial"/>
                <a:ea typeface="Arial"/>
                <a:cs typeface="Arial"/>
                <a:sym typeface="Arial"/>
              </a:defRPr>
            </a:lvl6pPr>
            <a:lvl7pPr indent="-228600" lvl="6" marL="3200400" marR="0" rtl="0" algn="l">
              <a:spcBef>
                <a:spcPts val="180"/>
              </a:spcBef>
              <a:spcAft>
                <a:spcPts val="0"/>
              </a:spcAft>
              <a:buClr>
                <a:schemeClr val="hlink"/>
              </a:buClr>
              <a:buSzPts val="585"/>
              <a:buFont typeface="Noto Sans Symbols"/>
              <a:buNone/>
              <a:defRPr b="0" i="0" sz="900" u="none" cap="none" strike="noStrike">
                <a:solidFill>
                  <a:schemeClr val="lt1"/>
                </a:solidFill>
                <a:latin typeface="Arial"/>
                <a:ea typeface="Arial"/>
                <a:cs typeface="Arial"/>
                <a:sym typeface="Arial"/>
              </a:defRPr>
            </a:lvl7pPr>
            <a:lvl8pPr indent="-228600" lvl="7" marL="3657600" marR="0" rtl="0" algn="l">
              <a:spcBef>
                <a:spcPts val="180"/>
              </a:spcBef>
              <a:spcAft>
                <a:spcPts val="0"/>
              </a:spcAft>
              <a:buClr>
                <a:schemeClr val="hlink"/>
              </a:buClr>
              <a:buSzPts val="585"/>
              <a:buFont typeface="Noto Sans Symbols"/>
              <a:buNone/>
              <a:defRPr b="0" i="0" sz="900" u="none" cap="none" strike="noStrike">
                <a:solidFill>
                  <a:schemeClr val="lt1"/>
                </a:solidFill>
                <a:latin typeface="Arial"/>
                <a:ea typeface="Arial"/>
                <a:cs typeface="Arial"/>
                <a:sym typeface="Arial"/>
              </a:defRPr>
            </a:lvl8pPr>
            <a:lvl9pPr indent="-228600" lvl="8" marL="4114800" marR="0" rtl="0" algn="l">
              <a:spcBef>
                <a:spcPts val="180"/>
              </a:spcBef>
              <a:spcAft>
                <a:spcPts val="0"/>
              </a:spcAft>
              <a:buClr>
                <a:schemeClr val="hlink"/>
              </a:buClr>
              <a:buSzPts val="585"/>
              <a:buFont typeface="Noto Sans Symbols"/>
              <a:buNone/>
              <a:defRPr b="0" i="0" sz="900" u="none" cap="none" strike="noStrike">
                <a:solidFill>
                  <a:schemeClr val="lt1"/>
                </a:solidFill>
                <a:latin typeface="Arial"/>
                <a:ea typeface="Arial"/>
                <a:cs typeface="Arial"/>
                <a:sym typeface="Arial"/>
              </a:defRPr>
            </a:lvl9pPr>
          </a:lstStyle>
          <a:p/>
        </p:txBody>
      </p:sp>
      <p:sp>
        <p:nvSpPr>
          <p:cNvPr id="41" name="Google Shape;41;p6"/>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4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42" name="Google Shape;42;p6"/>
          <p:cNvSpPr txBox="1"/>
          <p:nvPr>
            <p:ph idx="11" type="ftr"/>
          </p:nvPr>
        </p:nvSpPr>
        <p:spPr>
          <a:xfrm>
            <a:off x="3124200" y="6245225"/>
            <a:ext cx="2895600" cy="47625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43" name="Google Shape;43;p6"/>
          <p:cNvSpPr txBox="1"/>
          <p:nvPr>
            <p:ph idx="12" type="sldNum"/>
          </p:nvPr>
        </p:nvSpPr>
        <p:spPr>
          <a:xfrm>
            <a:off x="6553200" y="6245225"/>
            <a:ext cx="2133600" cy="47625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Объект с подписью" type="objTx">
  <p:cSld name="OBJECT_WITH_CAPTION_TEXT">
    <p:spTree>
      <p:nvGrpSpPr>
        <p:cNvPr id="44" name="Shape 44"/>
        <p:cNvGrpSpPr/>
        <p:nvPr/>
      </p:nvGrpSpPr>
      <p:grpSpPr>
        <a:xfrm>
          <a:off x="0" y="0"/>
          <a:ext cx="0" cy="0"/>
          <a:chOff x="0" y="0"/>
          <a:chExt cx="0" cy="0"/>
        </a:xfrm>
      </p:grpSpPr>
      <p:sp>
        <p:nvSpPr>
          <p:cNvPr id="45" name="Google Shape;45;p7"/>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1" sz="2000">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46" name="Google Shape;46;p7"/>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lstStyle>
            <a:lvl1pPr indent="-360680" lvl="0" marL="457200" marR="0" rtl="0" algn="l">
              <a:spcBef>
                <a:spcPts val="640"/>
              </a:spcBef>
              <a:spcAft>
                <a:spcPts val="0"/>
              </a:spcAft>
              <a:buClr>
                <a:schemeClr val="hlink"/>
              </a:buClr>
              <a:buSzPts val="2080"/>
              <a:buFont typeface="Noto Sans Symbols"/>
              <a:buChar char="■"/>
              <a:defRPr sz="3200">
                <a:solidFill>
                  <a:schemeClr val="lt1"/>
                </a:solidFill>
                <a:latin typeface="Arial"/>
                <a:ea typeface="Arial"/>
                <a:cs typeface="Arial"/>
                <a:sym typeface="Arial"/>
              </a:defRPr>
            </a:lvl1pPr>
            <a:lvl2pPr indent="-344169" lvl="1" marL="914400" marR="0" rtl="0" algn="l">
              <a:spcBef>
                <a:spcPts val="560"/>
              </a:spcBef>
              <a:spcAft>
                <a:spcPts val="0"/>
              </a:spcAft>
              <a:buClr>
                <a:schemeClr val="folHlink"/>
              </a:buClr>
              <a:buSzPts val="1820"/>
              <a:buFont typeface="Noto Sans Symbols"/>
              <a:buChar char="■"/>
              <a:defRPr b="0" i="0" sz="2800" u="none" cap="none" strike="noStrike">
                <a:solidFill>
                  <a:schemeClr val="lt1"/>
                </a:solidFill>
                <a:latin typeface="Arial"/>
                <a:ea typeface="Arial"/>
                <a:cs typeface="Arial"/>
                <a:sym typeface="Arial"/>
              </a:defRPr>
            </a:lvl2pPr>
            <a:lvl3pPr indent="-327660" lvl="2" marL="1371600" marR="0" rtl="0" algn="l">
              <a:spcBef>
                <a:spcPts val="480"/>
              </a:spcBef>
              <a:spcAft>
                <a:spcPts val="0"/>
              </a:spcAft>
              <a:buClr>
                <a:schemeClr val="hlink"/>
              </a:buClr>
              <a:buSzPts val="1560"/>
              <a:buFont typeface="Noto Sans Symbols"/>
              <a:buChar char="■"/>
              <a:defRPr b="0" i="0" sz="2400" u="none" cap="none" strike="noStrike">
                <a:solidFill>
                  <a:schemeClr val="lt1"/>
                </a:solidFill>
                <a:latin typeface="Arial"/>
                <a:ea typeface="Arial"/>
                <a:cs typeface="Arial"/>
                <a:sym typeface="Arial"/>
              </a:defRPr>
            </a:lvl3pPr>
            <a:lvl4pPr indent="-311150" lvl="3" marL="18288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Arial"/>
                <a:ea typeface="Arial"/>
                <a:cs typeface="Arial"/>
                <a:sym typeface="Arial"/>
              </a:defRPr>
            </a:lvl4pPr>
            <a:lvl5pPr indent="-311150" lvl="4" marL="2286000" marR="0" rtl="0" algn="l">
              <a:spcBef>
                <a:spcPts val="400"/>
              </a:spcBef>
              <a:spcAft>
                <a:spcPts val="0"/>
              </a:spcAft>
              <a:buClr>
                <a:schemeClr val="hlink"/>
              </a:buClr>
              <a:buSzPts val="1300"/>
              <a:buFont typeface="Noto Sans Symbols"/>
              <a:buChar char="■"/>
              <a:defRPr b="0" i="0" sz="2000" u="none" cap="none" strike="noStrike">
                <a:solidFill>
                  <a:schemeClr val="lt1"/>
                </a:solidFill>
                <a:latin typeface="Arial"/>
                <a:ea typeface="Arial"/>
                <a:cs typeface="Arial"/>
                <a:sym typeface="Arial"/>
              </a:defRPr>
            </a:lvl5pPr>
            <a:lvl6pPr indent="-311150" lvl="5" marL="2743200" marR="0" rtl="0" algn="l">
              <a:spcBef>
                <a:spcPts val="400"/>
              </a:spcBef>
              <a:spcAft>
                <a:spcPts val="0"/>
              </a:spcAft>
              <a:buClr>
                <a:schemeClr val="hlink"/>
              </a:buClr>
              <a:buSzPts val="1300"/>
              <a:buFont typeface="Noto Sans Symbols"/>
              <a:buChar char="■"/>
              <a:defRPr b="0" i="0" sz="2000" u="none" cap="none" strike="noStrike">
                <a:solidFill>
                  <a:schemeClr val="lt1"/>
                </a:solidFill>
                <a:latin typeface="Arial"/>
                <a:ea typeface="Arial"/>
                <a:cs typeface="Arial"/>
                <a:sym typeface="Arial"/>
              </a:defRPr>
            </a:lvl6pPr>
            <a:lvl7pPr indent="-311150" lvl="6" marL="3200400" marR="0" rtl="0" algn="l">
              <a:spcBef>
                <a:spcPts val="400"/>
              </a:spcBef>
              <a:spcAft>
                <a:spcPts val="0"/>
              </a:spcAft>
              <a:buClr>
                <a:schemeClr val="hlink"/>
              </a:buClr>
              <a:buSzPts val="1300"/>
              <a:buFont typeface="Noto Sans Symbols"/>
              <a:buChar char="■"/>
              <a:defRPr b="0" i="0" sz="2000" u="none" cap="none" strike="noStrike">
                <a:solidFill>
                  <a:schemeClr val="lt1"/>
                </a:solidFill>
                <a:latin typeface="Arial"/>
                <a:ea typeface="Arial"/>
                <a:cs typeface="Arial"/>
                <a:sym typeface="Arial"/>
              </a:defRPr>
            </a:lvl7pPr>
            <a:lvl8pPr indent="-311150" lvl="7" marL="3657600" marR="0" rtl="0" algn="l">
              <a:spcBef>
                <a:spcPts val="400"/>
              </a:spcBef>
              <a:spcAft>
                <a:spcPts val="0"/>
              </a:spcAft>
              <a:buClr>
                <a:schemeClr val="hlink"/>
              </a:buClr>
              <a:buSzPts val="1300"/>
              <a:buFont typeface="Noto Sans Symbols"/>
              <a:buChar char="■"/>
              <a:defRPr b="0" i="0" sz="2000" u="none" cap="none" strike="noStrike">
                <a:solidFill>
                  <a:schemeClr val="lt1"/>
                </a:solidFill>
                <a:latin typeface="Arial"/>
                <a:ea typeface="Arial"/>
                <a:cs typeface="Arial"/>
                <a:sym typeface="Arial"/>
              </a:defRPr>
            </a:lvl8pPr>
            <a:lvl9pPr indent="-311150" lvl="8" marL="4114800" marR="0" rtl="0" algn="l">
              <a:spcBef>
                <a:spcPts val="400"/>
              </a:spcBef>
              <a:spcAft>
                <a:spcPts val="0"/>
              </a:spcAft>
              <a:buClr>
                <a:schemeClr val="hlink"/>
              </a:buClr>
              <a:buSzPts val="1300"/>
              <a:buFont typeface="Noto Sans Symbols"/>
              <a:buChar char="■"/>
              <a:defRPr b="0" i="0" sz="2000" u="none" cap="none" strike="noStrike">
                <a:solidFill>
                  <a:schemeClr val="lt1"/>
                </a:solidFill>
                <a:latin typeface="Arial"/>
                <a:ea typeface="Arial"/>
                <a:cs typeface="Arial"/>
                <a:sym typeface="Arial"/>
              </a:defRPr>
            </a:lvl9pPr>
          </a:lstStyle>
          <a:p/>
        </p:txBody>
      </p:sp>
      <p:sp>
        <p:nvSpPr>
          <p:cNvPr id="47" name="Google Shape;47;p7"/>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lstStyle>
            <a:lvl1pPr indent="-228600" lvl="0" marL="457200" marR="0" rtl="0" algn="l">
              <a:spcBef>
                <a:spcPts val="280"/>
              </a:spcBef>
              <a:spcAft>
                <a:spcPts val="0"/>
              </a:spcAft>
              <a:buClr>
                <a:schemeClr val="hlink"/>
              </a:buClr>
              <a:buSzPts val="910"/>
              <a:buFont typeface="Noto Sans Symbols"/>
              <a:buNone/>
              <a:defRPr sz="1400">
                <a:solidFill>
                  <a:schemeClr val="lt1"/>
                </a:solidFill>
                <a:latin typeface="Arial"/>
                <a:ea typeface="Arial"/>
                <a:cs typeface="Arial"/>
                <a:sym typeface="Arial"/>
              </a:defRPr>
            </a:lvl1pPr>
            <a:lvl2pPr indent="-228600" lvl="1" marL="914400" marR="0" rtl="0" algn="l">
              <a:spcBef>
                <a:spcPts val="240"/>
              </a:spcBef>
              <a:spcAft>
                <a:spcPts val="0"/>
              </a:spcAft>
              <a:buClr>
                <a:schemeClr val="folHlink"/>
              </a:buClr>
              <a:buSzPts val="780"/>
              <a:buFont typeface="Noto Sans Symbols"/>
              <a:buNone/>
              <a:defRPr b="0" i="0" sz="1200" u="none" cap="none" strike="noStrike">
                <a:solidFill>
                  <a:schemeClr val="lt1"/>
                </a:solidFill>
                <a:latin typeface="Arial"/>
                <a:ea typeface="Arial"/>
                <a:cs typeface="Arial"/>
                <a:sym typeface="Arial"/>
              </a:defRPr>
            </a:lvl2pPr>
            <a:lvl3pPr indent="-228600" lvl="2" marL="1371600" marR="0" rtl="0" algn="l">
              <a:spcBef>
                <a:spcPts val="200"/>
              </a:spcBef>
              <a:spcAft>
                <a:spcPts val="0"/>
              </a:spcAft>
              <a:buClr>
                <a:schemeClr val="hlink"/>
              </a:buClr>
              <a:buSzPts val="650"/>
              <a:buFont typeface="Noto Sans Symbols"/>
              <a:buNone/>
              <a:defRPr b="0" i="0" sz="1000" u="none" cap="none" strike="noStrike">
                <a:solidFill>
                  <a:schemeClr val="lt1"/>
                </a:solidFill>
                <a:latin typeface="Arial"/>
                <a:ea typeface="Arial"/>
                <a:cs typeface="Arial"/>
                <a:sym typeface="Arial"/>
              </a:defRPr>
            </a:lvl3pPr>
            <a:lvl4pPr indent="-228600" lvl="3" marL="1828800" marR="0" rtl="0" algn="l">
              <a:spcBef>
                <a:spcPts val="180"/>
              </a:spcBef>
              <a:spcAft>
                <a:spcPts val="0"/>
              </a:spcAft>
              <a:buClr>
                <a:schemeClr val="folHlink"/>
              </a:buClr>
              <a:buSzPts val="585"/>
              <a:buFont typeface="Noto Sans Symbols"/>
              <a:buNone/>
              <a:defRPr b="0" i="0" sz="900" u="none" cap="none" strike="noStrike">
                <a:solidFill>
                  <a:schemeClr val="lt1"/>
                </a:solidFill>
                <a:latin typeface="Arial"/>
                <a:ea typeface="Arial"/>
                <a:cs typeface="Arial"/>
                <a:sym typeface="Arial"/>
              </a:defRPr>
            </a:lvl4pPr>
            <a:lvl5pPr indent="-228600" lvl="4" marL="2286000" marR="0" rtl="0" algn="l">
              <a:spcBef>
                <a:spcPts val="180"/>
              </a:spcBef>
              <a:spcAft>
                <a:spcPts val="0"/>
              </a:spcAft>
              <a:buClr>
                <a:schemeClr val="hlink"/>
              </a:buClr>
              <a:buSzPts val="585"/>
              <a:buFont typeface="Noto Sans Symbols"/>
              <a:buNone/>
              <a:defRPr b="0" i="0" sz="900" u="none" cap="none" strike="noStrike">
                <a:solidFill>
                  <a:schemeClr val="lt1"/>
                </a:solidFill>
                <a:latin typeface="Arial"/>
                <a:ea typeface="Arial"/>
                <a:cs typeface="Arial"/>
                <a:sym typeface="Arial"/>
              </a:defRPr>
            </a:lvl5pPr>
            <a:lvl6pPr indent="-228600" lvl="5" marL="2743200" marR="0" rtl="0" algn="l">
              <a:spcBef>
                <a:spcPts val="180"/>
              </a:spcBef>
              <a:spcAft>
                <a:spcPts val="0"/>
              </a:spcAft>
              <a:buClr>
                <a:schemeClr val="hlink"/>
              </a:buClr>
              <a:buSzPts val="585"/>
              <a:buFont typeface="Noto Sans Symbols"/>
              <a:buNone/>
              <a:defRPr b="0" i="0" sz="900" u="none" cap="none" strike="noStrike">
                <a:solidFill>
                  <a:schemeClr val="lt1"/>
                </a:solidFill>
                <a:latin typeface="Arial"/>
                <a:ea typeface="Arial"/>
                <a:cs typeface="Arial"/>
                <a:sym typeface="Arial"/>
              </a:defRPr>
            </a:lvl6pPr>
            <a:lvl7pPr indent="-228600" lvl="6" marL="3200400" marR="0" rtl="0" algn="l">
              <a:spcBef>
                <a:spcPts val="180"/>
              </a:spcBef>
              <a:spcAft>
                <a:spcPts val="0"/>
              </a:spcAft>
              <a:buClr>
                <a:schemeClr val="hlink"/>
              </a:buClr>
              <a:buSzPts val="585"/>
              <a:buFont typeface="Noto Sans Symbols"/>
              <a:buNone/>
              <a:defRPr b="0" i="0" sz="900" u="none" cap="none" strike="noStrike">
                <a:solidFill>
                  <a:schemeClr val="lt1"/>
                </a:solidFill>
                <a:latin typeface="Arial"/>
                <a:ea typeface="Arial"/>
                <a:cs typeface="Arial"/>
                <a:sym typeface="Arial"/>
              </a:defRPr>
            </a:lvl7pPr>
            <a:lvl8pPr indent="-228600" lvl="7" marL="3657600" marR="0" rtl="0" algn="l">
              <a:spcBef>
                <a:spcPts val="180"/>
              </a:spcBef>
              <a:spcAft>
                <a:spcPts val="0"/>
              </a:spcAft>
              <a:buClr>
                <a:schemeClr val="hlink"/>
              </a:buClr>
              <a:buSzPts val="585"/>
              <a:buFont typeface="Noto Sans Symbols"/>
              <a:buNone/>
              <a:defRPr b="0" i="0" sz="900" u="none" cap="none" strike="noStrike">
                <a:solidFill>
                  <a:schemeClr val="lt1"/>
                </a:solidFill>
                <a:latin typeface="Arial"/>
                <a:ea typeface="Arial"/>
                <a:cs typeface="Arial"/>
                <a:sym typeface="Arial"/>
              </a:defRPr>
            </a:lvl8pPr>
            <a:lvl9pPr indent="-228600" lvl="8" marL="4114800" marR="0" rtl="0" algn="l">
              <a:spcBef>
                <a:spcPts val="180"/>
              </a:spcBef>
              <a:spcAft>
                <a:spcPts val="0"/>
              </a:spcAft>
              <a:buClr>
                <a:schemeClr val="hlink"/>
              </a:buClr>
              <a:buSzPts val="585"/>
              <a:buFont typeface="Noto Sans Symbols"/>
              <a:buNone/>
              <a:defRPr b="0" i="0" sz="900" u="none" cap="none" strike="noStrike">
                <a:solidFill>
                  <a:schemeClr val="lt1"/>
                </a:solidFill>
                <a:latin typeface="Arial"/>
                <a:ea typeface="Arial"/>
                <a:cs typeface="Arial"/>
                <a:sym typeface="Arial"/>
              </a:defRPr>
            </a:lvl9pPr>
          </a:lstStyle>
          <a:p/>
        </p:txBody>
      </p:sp>
      <p:sp>
        <p:nvSpPr>
          <p:cNvPr id="48" name="Google Shape;48;p7"/>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4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49" name="Google Shape;49;p7"/>
          <p:cNvSpPr txBox="1"/>
          <p:nvPr>
            <p:ph idx="11" type="ftr"/>
          </p:nvPr>
        </p:nvSpPr>
        <p:spPr>
          <a:xfrm>
            <a:off x="3124200" y="6245225"/>
            <a:ext cx="2895600" cy="47625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50" name="Google Shape;50;p7"/>
          <p:cNvSpPr txBox="1"/>
          <p:nvPr>
            <p:ph idx="12" type="sldNum"/>
          </p:nvPr>
        </p:nvSpPr>
        <p:spPr>
          <a:xfrm>
            <a:off x="6553200" y="6245225"/>
            <a:ext cx="2133600" cy="47625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Только заголовок" type="titleOnly">
  <p:cSld name="TITLE_ONLY">
    <p:spTree>
      <p:nvGrpSpPr>
        <p:cNvPr id="51" name="Shape 51"/>
        <p:cNvGrpSpPr/>
        <p:nvPr/>
      </p:nvGrpSpPr>
      <p:grpSpPr>
        <a:xfrm>
          <a:off x="0" y="0"/>
          <a:ext cx="0" cy="0"/>
          <a:chOff x="0" y="0"/>
          <a:chExt cx="0" cy="0"/>
        </a:xfrm>
      </p:grpSpPr>
      <p:sp>
        <p:nvSpPr>
          <p:cNvPr id="52" name="Google Shape;52;p8"/>
          <p:cNvSpPr txBox="1"/>
          <p:nvPr>
            <p:ph type="title"/>
          </p:nvPr>
        </p:nvSpPr>
        <p:spPr>
          <a:xfrm>
            <a:off x="457200" y="381000"/>
            <a:ext cx="8229600" cy="13716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4400">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53" name="Google Shape;53;p8"/>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4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54" name="Google Shape;54;p8"/>
          <p:cNvSpPr txBox="1"/>
          <p:nvPr>
            <p:ph idx="11" type="ftr"/>
          </p:nvPr>
        </p:nvSpPr>
        <p:spPr>
          <a:xfrm>
            <a:off x="3124200" y="6245225"/>
            <a:ext cx="2895600" cy="47625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55" name="Google Shape;55;p8"/>
          <p:cNvSpPr txBox="1"/>
          <p:nvPr>
            <p:ph idx="12" type="sldNum"/>
          </p:nvPr>
        </p:nvSpPr>
        <p:spPr>
          <a:xfrm>
            <a:off x="6553200" y="6245225"/>
            <a:ext cx="2133600" cy="47625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Сравнение" type="twoTxTwoObj">
  <p:cSld name="TWO_OBJECTS_WITH_TEXT">
    <p:spTree>
      <p:nvGrpSpPr>
        <p:cNvPr id="56" name="Shape 56"/>
        <p:cNvGrpSpPr/>
        <p:nvPr/>
      </p:nvGrpSpPr>
      <p:grpSpPr>
        <a:xfrm>
          <a:off x="0" y="0"/>
          <a:ext cx="0" cy="0"/>
          <a:chOff x="0" y="0"/>
          <a:chExt cx="0" cy="0"/>
        </a:xfrm>
      </p:grpSpPr>
      <p:sp>
        <p:nvSpPr>
          <p:cNvPr id="57" name="Google Shape;57;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4400">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58" name="Google Shape;58;p9"/>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lstStyle>
            <a:lvl1pPr indent="-228600" lvl="0" marL="457200" marR="0" rtl="0" algn="l">
              <a:spcBef>
                <a:spcPts val="480"/>
              </a:spcBef>
              <a:spcAft>
                <a:spcPts val="0"/>
              </a:spcAft>
              <a:buClr>
                <a:schemeClr val="hlink"/>
              </a:buClr>
              <a:buSzPts val="1560"/>
              <a:buFont typeface="Noto Sans Symbols"/>
              <a:buNone/>
              <a:defRPr b="1" sz="2400">
                <a:solidFill>
                  <a:schemeClr val="lt1"/>
                </a:solidFill>
                <a:latin typeface="Arial"/>
                <a:ea typeface="Arial"/>
                <a:cs typeface="Arial"/>
                <a:sym typeface="Arial"/>
              </a:defRPr>
            </a:lvl1pPr>
            <a:lvl2pPr indent="-228600" lvl="1" marL="914400" marR="0" rtl="0" algn="l">
              <a:spcBef>
                <a:spcPts val="400"/>
              </a:spcBef>
              <a:spcAft>
                <a:spcPts val="0"/>
              </a:spcAft>
              <a:buClr>
                <a:schemeClr val="folHlink"/>
              </a:buClr>
              <a:buSzPts val="1300"/>
              <a:buFont typeface="Noto Sans Symbols"/>
              <a:buNone/>
              <a:defRPr b="1" i="0" sz="2000" u="none" cap="none" strike="noStrike">
                <a:solidFill>
                  <a:schemeClr val="lt1"/>
                </a:solidFill>
                <a:latin typeface="Arial"/>
                <a:ea typeface="Arial"/>
                <a:cs typeface="Arial"/>
                <a:sym typeface="Arial"/>
              </a:defRPr>
            </a:lvl2pPr>
            <a:lvl3pPr indent="-228600" lvl="2" marL="1371600" marR="0" rtl="0" algn="l">
              <a:spcBef>
                <a:spcPts val="360"/>
              </a:spcBef>
              <a:spcAft>
                <a:spcPts val="0"/>
              </a:spcAft>
              <a:buClr>
                <a:schemeClr val="hlink"/>
              </a:buClr>
              <a:buSzPts val="1170"/>
              <a:buFont typeface="Noto Sans Symbols"/>
              <a:buNone/>
              <a:defRPr b="1" i="0" sz="1800" u="none" cap="none" strike="noStrike">
                <a:solidFill>
                  <a:schemeClr val="lt1"/>
                </a:solidFill>
                <a:latin typeface="Arial"/>
                <a:ea typeface="Arial"/>
                <a:cs typeface="Arial"/>
                <a:sym typeface="Arial"/>
              </a:defRPr>
            </a:lvl3pPr>
            <a:lvl4pPr indent="-228600" lvl="3" marL="1828800" marR="0" rtl="0" algn="l">
              <a:spcBef>
                <a:spcPts val="320"/>
              </a:spcBef>
              <a:spcAft>
                <a:spcPts val="0"/>
              </a:spcAft>
              <a:buClr>
                <a:schemeClr val="folHlink"/>
              </a:buClr>
              <a:buSzPts val="1040"/>
              <a:buFont typeface="Noto Sans Symbols"/>
              <a:buNone/>
              <a:defRPr b="1" i="0" sz="1600" u="none" cap="none" strike="noStrike">
                <a:solidFill>
                  <a:schemeClr val="lt1"/>
                </a:solidFill>
                <a:latin typeface="Arial"/>
                <a:ea typeface="Arial"/>
                <a:cs typeface="Arial"/>
                <a:sym typeface="Arial"/>
              </a:defRPr>
            </a:lvl4pPr>
            <a:lvl5pPr indent="-228600" lvl="4" marL="2286000" marR="0" rtl="0" algn="l">
              <a:spcBef>
                <a:spcPts val="320"/>
              </a:spcBef>
              <a:spcAft>
                <a:spcPts val="0"/>
              </a:spcAft>
              <a:buClr>
                <a:schemeClr val="hlink"/>
              </a:buClr>
              <a:buSzPts val="1040"/>
              <a:buFont typeface="Noto Sans Symbols"/>
              <a:buNone/>
              <a:defRPr b="1" i="0" sz="1600" u="none" cap="none" strike="noStrike">
                <a:solidFill>
                  <a:schemeClr val="lt1"/>
                </a:solidFill>
                <a:latin typeface="Arial"/>
                <a:ea typeface="Arial"/>
                <a:cs typeface="Arial"/>
                <a:sym typeface="Arial"/>
              </a:defRPr>
            </a:lvl5pPr>
            <a:lvl6pPr indent="-228600" lvl="5" marL="2743200" marR="0" rtl="0" algn="l">
              <a:spcBef>
                <a:spcPts val="320"/>
              </a:spcBef>
              <a:spcAft>
                <a:spcPts val="0"/>
              </a:spcAft>
              <a:buClr>
                <a:schemeClr val="hlink"/>
              </a:buClr>
              <a:buSzPts val="1040"/>
              <a:buFont typeface="Noto Sans Symbols"/>
              <a:buNone/>
              <a:defRPr b="1" i="0" sz="1600" u="none" cap="none" strike="noStrike">
                <a:solidFill>
                  <a:schemeClr val="lt1"/>
                </a:solidFill>
                <a:latin typeface="Arial"/>
                <a:ea typeface="Arial"/>
                <a:cs typeface="Arial"/>
                <a:sym typeface="Arial"/>
              </a:defRPr>
            </a:lvl6pPr>
            <a:lvl7pPr indent="-228600" lvl="6" marL="3200400" marR="0" rtl="0" algn="l">
              <a:spcBef>
                <a:spcPts val="320"/>
              </a:spcBef>
              <a:spcAft>
                <a:spcPts val="0"/>
              </a:spcAft>
              <a:buClr>
                <a:schemeClr val="hlink"/>
              </a:buClr>
              <a:buSzPts val="1040"/>
              <a:buFont typeface="Noto Sans Symbols"/>
              <a:buNone/>
              <a:defRPr b="1" i="0" sz="1600" u="none" cap="none" strike="noStrike">
                <a:solidFill>
                  <a:schemeClr val="lt1"/>
                </a:solidFill>
                <a:latin typeface="Arial"/>
                <a:ea typeface="Arial"/>
                <a:cs typeface="Arial"/>
                <a:sym typeface="Arial"/>
              </a:defRPr>
            </a:lvl7pPr>
            <a:lvl8pPr indent="-228600" lvl="7" marL="3657600" marR="0" rtl="0" algn="l">
              <a:spcBef>
                <a:spcPts val="320"/>
              </a:spcBef>
              <a:spcAft>
                <a:spcPts val="0"/>
              </a:spcAft>
              <a:buClr>
                <a:schemeClr val="hlink"/>
              </a:buClr>
              <a:buSzPts val="1040"/>
              <a:buFont typeface="Noto Sans Symbols"/>
              <a:buNone/>
              <a:defRPr b="1" i="0" sz="1600" u="none" cap="none" strike="noStrike">
                <a:solidFill>
                  <a:schemeClr val="lt1"/>
                </a:solidFill>
                <a:latin typeface="Arial"/>
                <a:ea typeface="Arial"/>
                <a:cs typeface="Arial"/>
                <a:sym typeface="Arial"/>
              </a:defRPr>
            </a:lvl8pPr>
            <a:lvl9pPr indent="-228600" lvl="8" marL="4114800" marR="0" rtl="0" algn="l">
              <a:spcBef>
                <a:spcPts val="320"/>
              </a:spcBef>
              <a:spcAft>
                <a:spcPts val="0"/>
              </a:spcAft>
              <a:buClr>
                <a:schemeClr val="hlink"/>
              </a:buClr>
              <a:buSzPts val="1040"/>
              <a:buFont typeface="Noto Sans Symbols"/>
              <a:buNone/>
              <a:defRPr b="1" i="0" sz="1600" u="none" cap="none" strike="noStrike">
                <a:solidFill>
                  <a:schemeClr val="lt1"/>
                </a:solidFill>
                <a:latin typeface="Arial"/>
                <a:ea typeface="Arial"/>
                <a:cs typeface="Arial"/>
                <a:sym typeface="Arial"/>
              </a:defRPr>
            </a:lvl9pPr>
          </a:lstStyle>
          <a:p/>
        </p:txBody>
      </p:sp>
      <p:sp>
        <p:nvSpPr>
          <p:cNvPr id="59" name="Google Shape;59;p9"/>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lstStyle>
            <a:lvl1pPr indent="-327660" lvl="0" marL="457200" marR="0" rtl="0" algn="l">
              <a:spcBef>
                <a:spcPts val="480"/>
              </a:spcBef>
              <a:spcAft>
                <a:spcPts val="0"/>
              </a:spcAft>
              <a:buClr>
                <a:schemeClr val="hlink"/>
              </a:buClr>
              <a:buSzPts val="1560"/>
              <a:buFont typeface="Noto Sans Symbols"/>
              <a:buChar char="■"/>
              <a:defRPr sz="2400">
                <a:solidFill>
                  <a:schemeClr val="lt1"/>
                </a:solidFill>
                <a:latin typeface="Arial"/>
                <a:ea typeface="Arial"/>
                <a:cs typeface="Arial"/>
                <a:sym typeface="Arial"/>
              </a:defRPr>
            </a:lvl1pPr>
            <a:lvl2pPr indent="-311150" lvl="1" marL="9144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Arial"/>
                <a:ea typeface="Arial"/>
                <a:cs typeface="Arial"/>
                <a:sym typeface="Arial"/>
              </a:defRPr>
            </a:lvl2pPr>
            <a:lvl3pPr indent="-302894" lvl="2" marL="1371600" marR="0" rtl="0" algn="l">
              <a:spcBef>
                <a:spcPts val="360"/>
              </a:spcBef>
              <a:spcAft>
                <a:spcPts val="0"/>
              </a:spcAft>
              <a:buClr>
                <a:schemeClr val="hlink"/>
              </a:buClr>
              <a:buSzPts val="1170"/>
              <a:buFont typeface="Noto Sans Symbols"/>
              <a:buChar char="■"/>
              <a:defRPr b="0" i="0" sz="1800" u="none" cap="none" strike="noStrike">
                <a:solidFill>
                  <a:schemeClr val="lt1"/>
                </a:solidFill>
                <a:latin typeface="Arial"/>
                <a:ea typeface="Arial"/>
                <a:cs typeface="Arial"/>
                <a:sym typeface="Arial"/>
              </a:defRPr>
            </a:lvl3pPr>
            <a:lvl4pPr indent="-294639" lvl="3" marL="1828800" marR="0" rtl="0" algn="l">
              <a:spcBef>
                <a:spcPts val="320"/>
              </a:spcBef>
              <a:spcAft>
                <a:spcPts val="0"/>
              </a:spcAft>
              <a:buClr>
                <a:schemeClr val="folHlink"/>
              </a:buClr>
              <a:buSzPts val="1040"/>
              <a:buFont typeface="Noto Sans Symbols"/>
              <a:buChar char="■"/>
              <a:defRPr b="0" i="0" sz="1600" u="none" cap="none" strike="noStrike">
                <a:solidFill>
                  <a:schemeClr val="lt1"/>
                </a:solidFill>
                <a:latin typeface="Arial"/>
                <a:ea typeface="Arial"/>
                <a:cs typeface="Arial"/>
                <a:sym typeface="Arial"/>
              </a:defRPr>
            </a:lvl4pPr>
            <a:lvl5pPr indent="-294639" lvl="4" marL="2286000" marR="0" rtl="0" algn="l">
              <a:spcBef>
                <a:spcPts val="320"/>
              </a:spcBef>
              <a:spcAft>
                <a:spcPts val="0"/>
              </a:spcAft>
              <a:buClr>
                <a:schemeClr val="hlink"/>
              </a:buClr>
              <a:buSzPts val="1040"/>
              <a:buFont typeface="Noto Sans Symbols"/>
              <a:buChar char="■"/>
              <a:defRPr b="0" i="0" sz="1600" u="none" cap="none" strike="noStrike">
                <a:solidFill>
                  <a:schemeClr val="lt1"/>
                </a:solidFill>
                <a:latin typeface="Arial"/>
                <a:ea typeface="Arial"/>
                <a:cs typeface="Arial"/>
                <a:sym typeface="Arial"/>
              </a:defRPr>
            </a:lvl5pPr>
            <a:lvl6pPr indent="-294639" lvl="5" marL="2743200" marR="0" rtl="0" algn="l">
              <a:spcBef>
                <a:spcPts val="320"/>
              </a:spcBef>
              <a:spcAft>
                <a:spcPts val="0"/>
              </a:spcAft>
              <a:buClr>
                <a:schemeClr val="hlink"/>
              </a:buClr>
              <a:buSzPts val="1040"/>
              <a:buFont typeface="Noto Sans Symbols"/>
              <a:buChar char="■"/>
              <a:defRPr b="0" i="0" sz="1600" u="none" cap="none" strike="noStrike">
                <a:solidFill>
                  <a:schemeClr val="lt1"/>
                </a:solidFill>
                <a:latin typeface="Arial"/>
                <a:ea typeface="Arial"/>
                <a:cs typeface="Arial"/>
                <a:sym typeface="Arial"/>
              </a:defRPr>
            </a:lvl6pPr>
            <a:lvl7pPr indent="-294639" lvl="6" marL="3200400" marR="0" rtl="0" algn="l">
              <a:spcBef>
                <a:spcPts val="320"/>
              </a:spcBef>
              <a:spcAft>
                <a:spcPts val="0"/>
              </a:spcAft>
              <a:buClr>
                <a:schemeClr val="hlink"/>
              </a:buClr>
              <a:buSzPts val="1040"/>
              <a:buFont typeface="Noto Sans Symbols"/>
              <a:buChar char="■"/>
              <a:defRPr b="0" i="0" sz="1600" u="none" cap="none" strike="noStrike">
                <a:solidFill>
                  <a:schemeClr val="lt1"/>
                </a:solidFill>
                <a:latin typeface="Arial"/>
                <a:ea typeface="Arial"/>
                <a:cs typeface="Arial"/>
                <a:sym typeface="Arial"/>
              </a:defRPr>
            </a:lvl7pPr>
            <a:lvl8pPr indent="-294640" lvl="7" marL="3657600" marR="0" rtl="0" algn="l">
              <a:spcBef>
                <a:spcPts val="320"/>
              </a:spcBef>
              <a:spcAft>
                <a:spcPts val="0"/>
              </a:spcAft>
              <a:buClr>
                <a:schemeClr val="hlink"/>
              </a:buClr>
              <a:buSzPts val="1040"/>
              <a:buFont typeface="Noto Sans Symbols"/>
              <a:buChar char="■"/>
              <a:defRPr b="0" i="0" sz="1600" u="none" cap="none" strike="noStrike">
                <a:solidFill>
                  <a:schemeClr val="lt1"/>
                </a:solidFill>
                <a:latin typeface="Arial"/>
                <a:ea typeface="Arial"/>
                <a:cs typeface="Arial"/>
                <a:sym typeface="Arial"/>
              </a:defRPr>
            </a:lvl8pPr>
            <a:lvl9pPr indent="-294640" lvl="8" marL="4114800" marR="0" rtl="0" algn="l">
              <a:spcBef>
                <a:spcPts val="320"/>
              </a:spcBef>
              <a:spcAft>
                <a:spcPts val="0"/>
              </a:spcAft>
              <a:buClr>
                <a:schemeClr val="hlink"/>
              </a:buClr>
              <a:buSzPts val="1040"/>
              <a:buFont typeface="Noto Sans Symbols"/>
              <a:buChar char="■"/>
              <a:defRPr b="0" i="0" sz="1600" u="none" cap="none" strike="noStrike">
                <a:solidFill>
                  <a:schemeClr val="lt1"/>
                </a:solidFill>
                <a:latin typeface="Arial"/>
                <a:ea typeface="Arial"/>
                <a:cs typeface="Arial"/>
                <a:sym typeface="Arial"/>
              </a:defRPr>
            </a:lvl9pPr>
          </a:lstStyle>
          <a:p/>
        </p:txBody>
      </p:sp>
      <p:sp>
        <p:nvSpPr>
          <p:cNvPr id="60" name="Google Shape;60;p9"/>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lstStyle>
            <a:lvl1pPr indent="-228600" lvl="0" marL="457200" marR="0" rtl="0" algn="l">
              <a:spcBef>
                <a:spcPts val="480"/>
              </a:spcBef>
              <a:spcAft>
                <a:spcPts val="0"/>
              </a:spcAft>
              <a:buClr>
                <a:schemeClr val="hlink"/>
              </a:buClr>
              <a:buSzPts val="1560"/>
              <a:buFont typeface="Noto Sans Symbols"/>
              <a:buNone/>
              <a:defRPr b="1" sz="2400">
                <a:solidFill>
                  <a:schemeClr val="lt1"/>
                </a:solidFill>
                <a:latin typeface="Arial"/>
                <a:ea typeface="Arial"/>
                <a:cs typeface="Arial"/>
                <a:sym typeface="Arial"/>
              </a:defRPr>
            </a:lvl1pPr>
            <a:lvl2pPr indent="-228600" lvl="1" marL="914400" marR="0" rtl="0" algn="l">
              <a:spcBef>
                <a:spcPts val="400"/>
              </a:spcBef>
              <a:spcAft>
                <a:spcPts val="0"/>
              </a:spcAft>
              <a:buClr>
                <a:schemeClr val="folHlink"/>
              </a:buClr>
              <a:buSzPts val="1300"/>
              <a:buFont typeface="Noto Sans Symbols"/>
              <a:buNone/>
              <a:defRPr b="1" i="0" sz="2000" u="none" cap="none" strike="noStrike">
                <a:solidFill>
                  <a:schemeClr val="lt1"/>
                </a:solidFill>
                <a:latin typeface="Arial"/>
                <a:ea typeface="Arial"/>
                <a:cs typeface="Arial"/>
                <a:sym typeface="Arial"/>
              </a:defRPr>
            </a:lvl2pPr>
            <a:lvl3pPr indent="-228600" lvl="2" marL="1371600" marR="0" rtl="0" algn="l">
              <a:spcBef>
                <a:spcPts val="360"/>
              </a:spcBef>
              <a:spcAft>
                <a:spcPts val="0"/>
              </a:spcAft>
              <a:buClr>
                <a:schemeClr val="hlink"/>
              </a:buClr>
              <a:buSzPts val="1170"/>
              <a:buFont typeface="Noto Sans Symbols"/>
              <a:buNone/>
              <a:defRPr b="1" i="0" sz="1800" u="none" cap="none" strike="noStrike">
                <a:solidFill>
                  <a:schemeClr val="lt1"/>
                </a:solidFill>
                <a:latin typeface="Arial"/>
                <a:ea typeface="Arial"/>
                <a:cs typeface="Arial"/>
                <a:sym typeface="Arial"/>
              </a:defRPr>
            </a:lvl3pPr>
            <a:lvl4pPr indent="-228600" lvl="3" marL="1828800" marR="0" rtl="0" algn="l">
              <a:spcBef>
                <a:spcPts val="320"/>
              </a:spcBef>
              <a:spcAft>
                <a:spcPts val="0"/>
              </a:spcAft>
              <a:buClr>
                <a:schemeClr val="folHlink"/>
              </a:buClr>
              <a:buSzPts val="1040"/>
              <a:buFont typeface="Noto Sans Symbols"/>
              <a:buNone/>
              <a:defRPr b="1" i="0" sz="1600" u="none" cap="none" strike="noStrike">
                <a:solidFill>
                  <a:schemeClr val="lt1"/>
                </a:solidFill>
                <a:latin typeface="Arial"/>
                <a:ea typeface="Arial"/>
                <a:cs typeface="Arial"/>
                <a:sym typeface="Arial"/>
              </a:defRPr>
            </a:lvl4pPr>
            <a:lvl5pPr indent="-228600" lvl="4" marL="2286000" marR="0" rtl="0" algn="l">
              <a:spcBef>
                <a:spcPts val="320"/>
              </a:spcBef>
              <a:spcAft>
                <a:spcPts val="0"/>
              </a:spcAft>
              <a:buClr>
                <a:schemeClr val="hlink"/>
              </a:buClr>
              <a:buSzPts val="1040"/>
              <a:buFont typeface="Noto Sans Symbols"/>
              <a:buNone/>
              <a:defRPr b="1" i="0" sz="1600" u="none" cap="none" strike="noStrike">
                <a:solidFill>
                  <a:schemeClr val="lt1"/>
                </a:solidFill>
                <a:latin typeface="Arial"/>
                <a:ea typeface="Arial"/>
                <a:cs typeface="Arial"/>
                <a:sym typeface="Arial"/>
              </a:defRPr>
            </a:lvl5pPr>
            <a:lvl6pPr indent="-228600" lvl="5" marL="2743200" marR="0" rtl="0" algn="l">
              <a:spcBef>
                <a:spcPts val="320"/>
              </a:spcBef>
              <a:spcAft>
                <a:spcPts val="0"/>
              </a:spcAft>
              <a:buClr>
                <a:schemeClr val="hlink"/>
              </a:buClr>
              <a:buSzPts val="1040"/>
              <a:buFont typeface="Noto Sans Symbols"/>
              <a:buNone/>
              <a:defRPr b="1" i="0" sz="1600" u="none" cap="none" strike="noStrike">
                <a:solidFill>
                  <a:schemeClr val="lt1"/>
                </a:solidFill>
                <a:latin typeface="Arial"/>
                <a:ea typeface="Arial"/>
                <a:cs typeface="Arial"/>
                <a:sym typeface="Arial"/>
              </a:defRPr>
            </a:lvl6pPr>
            <a:lvl7pPr indent="-228600" lvl="6" marL="3200400" marR="0" rtl="0" algn="l">
              <a:spcBef>
                <a:spcPts val="320"/>
              </a:spcBef>
              <a:spcAft>
                <a:spcPts val="0"/>
              </a:spcAft>
              <a:buClr>
                <a:schemeClr val="hlink"/>
              </a:buClr>
              <a:buSzPts val="1040"/>
              <a:buFont typeface="Noto Sans Symbols"/>
              <a:buNone/>
              <a:defRPr b="1" i="0" sz="1600" u="none" cap="none" strike="noStrike">
                <a:solidFill>
                  <a:schemeClr val="lt1"/>
                </a:solidFill>
                <a:latin typeface="Arial"/>
                <a:ea typeface="Arial"/>
                <a:cs typeface="Arial"/>
                <a:sym typeface="Arial"/>
              </a:defRPr>
            </a:lvl7pPr>
            <a:lvl8pPr indent="-228600" lvl="7" marL="3657600" marR="0" rtl="0" algn="l">
              <a:spcBef>
                <a:spcPts val="320"/>
              </a:spcBef>
              <a:spcAft>
                <a:spcPts val="0"/>
              </a:spcAft>
              <a:buClr>
                <a:schemeClr val="hlink"/>
              </a:buClr>
              <a:buSzPts val="1040"/>
              <a:buFont typeface="Noto Sans Symbols"/>
              <a:buNone/>
              <a:defRPr b="1" i="0" sz="1600" u="none" cap="none" strike="noStrike">
                <a:solidFill>
                  <a:schemeClr val="lt1"/>
                </a:solidFill>
                <a:latin typeface="Arial"/>
                <a:ea typeface="Arial"/>
                <a:cs typeface="Arial"/>
                <a:sym typeface="Arial"/>
              </a:defRPr>
            </a:lvl8pPr>
            <a:lvl9pPr indent="-228600" lvl="8" marL="4114800" marR="0" rtl="0" algn="l">
              <a:spcBef>
                <a:spcPts val="320"/>
              </a:spcBef>
              <a:spcAft>
                <a:spcPts val="0"/>
              </a:spcAft>
              <a:buClr>
                <a:schemeClr val="hlink"/>
              </a:buClr>
              <a:buSzPts val="1040"/>
              <a:buFont typeface="Noto Sans Symbols"/>
              <a:buNone/>
              <a:defRPr b="1" i="0" sz="1600" u="none" cap="none" strike="noStrike">
                <a:solidFill>
                  <a:schemeClr val="lt1"/>
                </a:solidFill>
                <a:latin typeface="Arial"/>
                <a:ea typeface="Arial"/>
                <a:cs typeface="Arial"/>
                <a:sym typeface="Arial"/>
              </a:defRPr>
            </a:lvl9pPr>
          </a:lstStyle>
          <a:p/>
        </p:txBody>
      </p:sp>
      <p:sp>
        <p:nvSpPr>
          <p:cNvPr id="61" name="Google Shape;61;p9"/>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lstStyle>
            <a:lvl1pPr indent="-327660" lvl="0" marL="457200" marR="0" rtl="0" algn="l">
              <a:spcBef>
                <a:spcPts val="480"/>
              </a:spcBef>
              <a:spcAft>
                <a:spcPts val="0"/>
              </a:spcAft>
              <a:buClr>
                <a:schemeClr val="hlink"/>
              </a:buClr>
              <a:buSzPts val="1560"/>
              <a:buFont typeface="Noto Sans Symbols"/>
              <a:buChar char="■"/>
              <a:defRPr sz="2400">
                <a:solidFill>
                  <a:schemeClr val="lt1"/>
                </a:solidFill>
                <a:latin typeface="Arial"/>
                <a:ea typeface="Arial"/>
                <a:cs typeface="Arial"/>
                <a:sym typeface="Arial"/>
              </a:defRPr>
            </a:lvl1pPr>
            <a:lvl2pPr indent="-311150" lvl="1" marL="9144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Arial"/>
                <a:ea typeface="Arial"/>
                <a:cs typeface="Arial"/>
                <a:sym typeface="Arial"/>
              </a:defRPr>
            </a:lvl2pPr>
            <a:lvl3pPr indent="-302894" lvl="2" marL="1371600" marR="0" rtl="0" algn="l">
              <a:spcBef>
                <a:spcPts val="360"/>
              </a:spcBef>
              <a:spcAft>
                <a:spcPts val="0"/>
              </a:spcAft>
              <a:buClr>
                <a:schemeClr val="hlink"/>
              </a:buClr>
              <a:buSzPts val="1170"/>
              <a:buFont typeface="Noto Sans Symbols"/>
              <a:buChar char="■"/>
              <a:defRPr b="0" i="0" sz="1800" u="none" cap="none" strike="noStrike">
                <a:solidFill>
                  <a:schemeClr val="lt1"/>
                </a:solidFill>
                <a:latin typeface="Arial"/>
                <a:ea typeface="Arial"/>
                <a:cs typeface="Arial"/>
                <a:sym typeface="Arial"/>
              </a:defRPr>
            </a:lvl3pPr>
            <a:lvl4pPr indent="-294639" lvl="3" marL="1828800" marR="0" rtl="0" algn="l">
              <a:spcBef>
                <a:spcPts val="320"/>
              </a:spcBef>
              <a:spcAft>
                <a:spcPts val="0"/>
              </a:spcAft>
              <a:buClr>
                <a:schemeClr val="folHlink"/>
              </a:buClr>
              <a:buSzPts val="1040"/>
              <a:buFont typeface="Noto Sans Symbols"/>
              <a:buChar char="■"/>
              <a:defRPr b="0" i="0" sz="1600" u="none" cap="none" strike="noStrike">
                <a:solidFill>
                  <a:schemeClr val="lt1"/>
                </a:solidFill>
                <a:latin typeface="Arial"/>
                <a:ea typeface="Arial"/>
                <a:cs typeface="Arial"/>
                <a:sym typeface="Arial"/>
              </a:defRPr>
            </a:lvl4pPr>
            <a:lvl5pPr indent="-294639" lvl="4" marL="2286000" marR="0" rtl="0" algn="l">
              <a:spcBef>
                <a:spcPts val="320"/>
              </a:spcBef>
              <a:spcAft>
                <a:spcPts val="0"/>
              </a:spcAft>
              <a:buClr>
                <a:schemeClr val="hlink"/>
              </a:buClr>
              <a:buSzPts val="1040"/>
              <a:buFont typeface="Noto Sans Symbols"/>
              <a:buChar char="■"/>
              <a:defRPr b="0" i="0" sz="1600" u="none" cap="none" strike="noStrike">
                <a:solidFill>
                  <a:schemeClr val="lt1"/>
                </a:solidFill>
                <a:latin typeface="Arial"/>
                <a:ea typeface="Arial"/>
                <a:cs typeface="Arial"/>
                <a:sym typeface="Arial"/>
              </a:defRPr>
            </a:lvl5pPr>
            <a:lvl6pPr indent="-294639" lvl="5" marL="2743200" marR="0" rtl="0" algn="l">
              <a:spcBef>
                <a:spcPts val="320"/>
              </a:spcBef>
              <a:spcAft>
                <a:spcPts val="0"/>
              </a:spcAft>
              <a:buClr>
                <a:schemeClr val="hlink"/>
              </a:buClr>
              <a:buSzPts val="1040"/>
              <a:buFont typeface="Noto Sans Symbols"/>
              <a:buChar char="■"/>
              <a:defRPr b="0" i="0" sz="1600" u="none" cap="none" strike="noStrike">
                <a:solidFill>
                  <a:schemeClr val="lt1"/>
                </a:solidFill>
                <a:latin typeface="Arial"/>
                <a:ea typeface="Arial"/>
                <a:cs typeface="Arial"/>
                <a:sym typeface="Arial"/>
              </a:defRPr>
            </a:lvl6pPr>
            <a:lvl7pPr indent="-294639" lvl="6" marL="3200400" marR="0" rtl="0" algn="l">
              <a:spcBef>
                <a:spcPts val="320"/>
              </a:spcBef>
              <a:spcAft>
                <a:spcPts val="0"/>
              </a:spcAft>
              <a:buClr>
                <a:schemeClr val="hlink"/>
              </a:buClr>
              <a:buSzPts val="1040"/>
              <a:buFont typeface="Noto Sans Symbols"/>
              <a:buChar char="■"/>
              <a:defRPr b="0" i="0" sz="1600" u="none" cap="none" strike="noStrike">
                <a:solidFill>
                  <a:schemeClr val="lt1"/>
                </a:solidFill>
                <a:latin typeface="Arial"/>
                <a:ea typeface="Arial"/>
                <a:cs typeface="Arial"/>
                <a:sym typeface="Arial"/>
              </a:defRPr>
            </a:lvl7pPr>
            <a:lvl8pPr indent="-294640" lvl="7" marL="3657600" marR="0" rtl="0" algn="l">
              <a:spcBef>
                <a:spcPts val="320"/>
              </a:spcBef>
              <a:spcAft>
                <a:spcPts val="0"/>
              </a:spcAft>
              <a:buClr>
                <a:schemeClr val="hlink"/>
              </a:buClr>
              <a:buSzPts val="1040"/>
              <a:buFont typeface="Noto Sans Symbols"/>
              <a:buChar char="■"/>
              <a:defRPr b="0" i="0" sz="1600" u="none" cap="none" strike="noStrike">
                <a:solidFill>
                  <a:schemeClr val="lt1"/>
                </a:solidFill>
                <a:latin typeface="Arial"/>
                <a:ea typeface="Arial"/>
                <a:cs typeface="Arial"/>
                <a:sym typeface="Arial"/>
              </a:defRPr>
            </a:lvl8pPr>
            <a:lvl9pPr indent="-294640" lvl="8" marL="4114800" marR="0" rtl="0" algn="l">
              <a:spcBef>
                <a:spcPts val="320"/>
              </a:spcBef>
              <a:spcAft>
                <a:spcPts val="0"/>
              </a:spcAft>
              <a:buClr>
                <a:schemeClr val="hlink"/>
              </a:buClr>
              <a:buSzPts val="1040"/>
              <a:buFont typeface="Noto Sans Symbols"/>
              <a:buChar char="■"/>
              <a:defRPr b="0" i="0" sz="1600" u="none" cap="none" strike="noStrike">
                <a:solidFill>
                  <a:schemeClr val="lt1"/>
                </a:solidFill>
                <a:latin typeface="Arial"/>
                <a:ea typeface="Arial"/>
                <a:cs typeface="Arial"/>
                <a:sym typeface="Arial"/>
              </a:defRPr>
            </a:lvl9pPr>
          </a:lstStyle>
          <a:p/>
        </p:txBody>
      </p:sp>
      <p:sp>
        <p:nvSpPr>
          <p:cNvPr id="62" name="Google Shape;62;p9"/>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4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63" name="Google Shape;63;p9"/>
          <p:cNvSpPr txBox="1"/>
          <p:nvPr>
            <p:ph idx="11" type="ftr"/>
          </p:nvPr>
        </p:nvSpPr>
        <p:spPr>
          <a:xfrm>
            <a:off x="3124200" y="6245225"/>
            <a:ext cx="2895600" cy="47625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64" name="Google Shape;64;p9"/>
          <p:cNvSpPr txBox="1"/>
          <p:nvPr>
            <p:ph idx="12" type="sldNum"/>
          </p:nvPr>
        </p:nvSpPr>
        <p:spPr>
          <a:xfrm>
            <a:off x="6553200" y="6245225"/>
            <a:ext cx="2133600" cy="47625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Два объекта" type="twoObj">
  <p:cSld name="TWO_OBJECTS">
    <p:spTree>
      <p:nvGrpSpPr>
        <p:cNvPr id="65" name="Shape 65"/>
        <p:cNvGrpSpPr/>
        <p:nvPr/>
      </p:nvGrpSpPr>
      <p:grpSpPr>
        <a:xfrm>
          <a:off x="0" y="0"/>
          <a:ext cx="0" cy="0"/>
          <a:chOff x="0" y="0"/>
          <a:chExt cx="0" cy="0"/>
        </a:xfrm>
      </p:grpSpPr>
      <p:sp>
        <p:nvSpPr>
          <p:cNvPr id="66" name="Google Shape;66;p10"/>
          <p:cNvSpPr txBox="1"/>
          <p:nvPr>
            <p:ph type="title"/>
          </p:nvPr>
        </p:nvSpPr>
        <p:spPr>
          <a:xfrm>
            <a:off x="457200" y="381000"/>
            <a:ext cx="8229600" cy="13716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4400">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67" name="Google Shape;67;p10"/>
          <p:cNvSpPr txBox="1"/>
          <p:nvPr>
            <p:ph idx="1" type="body"/>
          </p:nvPr>
        </p:nvSpPr>
        <p:spPr>
          <a:xfrm>
            <a:off x="457200" y="1981200"/>
            <a:ext cx="4038600" cy="4114800"/>
          </a:xfrm>
          <a:prstGeom prst="rect">
            <a:avLst/>
          </a:prstGeom>
          <a:noFill/>
          <a:ln>
            <a:noFill/>
          </a:ln>
        </p:spPr>
        <p:txBody>
          <a:bodyPr anchorCtr="0" anchor="t" bIns="45700" lIns="91425" spcFirstLastPara="1" rIns="91425" wrap="square" tIns="45700"/>
          <a:lstStyle>
            <a:lvl1pPr indent="-344170" lvl="0" marL="457200" marR="0" rtl="0" algn="l">
              <a:spcBef>
                <a:spcPts val="560"/>
              </a:spcBef>
              <a:spcAft>
                <a:spcPts val="0"/>
              </a:spcAft>
              <a:buClr>
                <a:schemeClr val="hlink"/>
              </a:buClr>
              <a:buSzPts val="1820"/>
              <a:buFont typeface="Noto Sans Symbols"/>
              <a:buChar char="■"/>
              <a:defRPr sz="2800">
                <a:solidFill>
                  <a:schemeClr val="lt1"/>
                </a:solidFill>
                <a:latin typeface="Arial"/>
                <a:ea typeface="Arial"/>
                <a:cs typeface="Arial"/>
                <a:sym typeface="Arial"/>
              </a:defRPr>
            </a:lvl1pPr>
            <a:lvl2pPr indent="-327660" lvl="1" marL="914400" marR="0" rtl="0" algn="l">
              <a:spcBef>
                <a:spcPts val="480"/>
              </a:spcBef>
              <a:spcAft>
                <a:spcPts val="0"/>
              </a:spcAft>
              <a:buClr>
                <a:schemeClr val="folHlink"/>
              </a:buClr>
              <a:buSzPts val="1560"/>
              <a:buFont typeface="Noto Sans Symbols"/>
              <a:buChar char="■"/>
              <a:defRPr b="0" i="0" sz="2400" u="none" cap="none" strike="noStrike">
                <a:solidFill>
                  <a:schemeClr val="lt1"/>
                </a:solidFill>
                <a:latin typeface="Arial"/>
                <a:ea typeface="Arial"/>
                <a:cs typeface="Arial"/>
                <a:sym typeface="Arial"/>
              </a:defRPr>
            </a:lvl2pPr>
            <a:lvl3pPr indent="-311150" lvl="2" marL="1371600" marR="0" rtl="0" algn="l">
              <a:spcBef>
                <a:spcPts val="400"/>
              </a:spcBef>
              <a:spcAft>
                <a:spcPts val="0"/>
              </a:spcAft>
              <a:buClr>
                <a:schemeClr val="hlink"/>
              </a:buClr>
              <a:buSzPts val="1300"/>
              <a:buFont typeface="Noto Sans Symbols"/>
              <a:buChar char="■"/>
              <a:defRPr b="0" i="0" sz="2000" u="none" cap="none" strike="noStrike">
                <a:solidFill>
                  <a:schemeClr val="lt1"/>
                </a:solidFill>
                <a:latin typeface="Arial"/>
                <a:ea typeface="Arial"/>
                <a:cs typeface="Arial"/>
                <a:sym typeface="Arial"/>
              </a:defRPr>
            </a:lvl3pPr>
            <a:lvl4pPr indent="-302894" lvl="3" marL="1828800" marR="0" rtl="0" algn="l">
              <a:spcBef>
                <a:spcPts val="360"/>
              </a:spcBef>
              <a:spcAft>
                <a:spcPts val="0"/>
              </a:spcAft>
              <a:buClr>
                <a:schemeClr val="folHlink"/>
              </a:buClr>
              <a:buSzPts val="1170"/>
              <a:buFont typeface="Noto Sans Symbols"/>
              <a:buChar char="■"/>
              <a:defRPr b="0" i="0" sz="1800" u="none" cap="none" strike="noStrike">
                <a:solidFill>
                  <a:schemeClr val="lt1"/>
                </a:solidFill>
                <a:latin typeface="Arial"/>
                <a:ea typeface="Arial"/>
                <a:cs typeface="Arial"/>
                <a:sym typeface="Arial"/>
              </a:defRPr>
            </a:lvl4pPr>
            <a:lvl5pPr indent="-302895" lvl="4" marL="2286000" marR="0" rtl="0" algn="l">
              <a:spcBef>
                <a:spcPts val="360"/>
              </a:spcBef>
              <a:spcAft>
                <a:spcPts val="0"/>
              </a:spcAft>
              <a:buClr>
                <a:schemeClr val="hlink"/>
              </a:buClr>
              <a:buSzPts val="1170"/>
              <a:buFont typeface="Noto Sans Symbols"/>
              <a:buChar char="■"/>
              <a:defRPr b="0" i="0" sz="1800" u="none" cap="none" strike="noStrike">
                <a:solidFill>
                  <a:schemeClr val="lt1"/>
                </a:solidFill>
                <a:latin typeface="Arial"/>
                <a:ea typeface="Arial"/>
                <a:cs typeface="Arial"/>
                <a:sym typeface="Arial"/>
              </a:defRPr>
            </a:lvl5pPr>
            <a:lvl6pPr indent="-302895" lvl="5" marL="2743200" marR="0" rtl="0" algn="l">
              <a:spcBef>
                <a:spcPts val="360"/>
              </a:spcBef>
              <a:spcAft>
                <a:spcPts val="0"/>
              </a:spcAft>
              <a:buClr>
                <a:schemeClr val="hlink"/>
              </a:buClr>
              <a:buSzPts val="1170"/>
              <a:buFont typeface="Noto Sans Symbols"/>
              <a:buChar char="■"/>
              <a:defRPr b="0" i="0" sz="1800" u="none" cap="none" strike="noStrike">
                <a:solidFill>
                  <a:schemeClr val="lt1"/>
                </a:solidFill>
                <a:latin typeface="Arial"/>
                <a:ea typeface="Arial"/>
                <a:cs typeface="Arial"/>
                <a:sym typeface="Arial"/>
              </a:defRPr>
            </a:lvl6pPr>
            <a:lvl7pPr indent="-302895" lvl="6" marL="3200400" marR="0" rtl="0" algn="l">
              <a:spcBef>
                <a:spcPts val="360"/>
              </a:spcBef>
              <a:spcAft>
                <a:spcPts val="0"/>
              </a:spcAft>
              <a:buClr>
                <a:schemeClr val="hlink"/>
              </a:buClr>
              <a:buSzPts val="1170"/>
              <a:buFont typeface="Noto Sans Symbols"/>
              <a:buChar char="■"/>
              <a:defRPr b="0" i="0" sz="1800" u="none" cap="none" strike="noStrike">
                <a:solidFill>
                  <a:schemeClr val="lt1"/>
                </a:solidFill>
                <a:latin typeface="Arial"/>
                <a:ea typeface="Arial"/>
                <a:cs typeface="Arial"/>
                <a:sym typeface="Arial"/>
              </a:defRPr>
            </a:lvl7pPr>
            <a:lvl8pPr indent="-302895" lvl="7" marL="3657600" marR="0" rtl="0" algn="l">
              <a:spcBef>
                <a:spcPts val="360"/>
              </a:spcBef>
              <a:spcAft>
                <a:spcPts val="0"/>
              </a:spcAft>
              <a:buClr>
                <a:schemeClr val="hlink"/>
              </a:buClr>
              <a:buSzPts val="1170"/>
              <a:buFont typeface="Noto Sans Symbols"/>
              <a:buChar char="■"/>
              <a:defRPr b="0" i="0" sz="1800" u="none" cap="none" strike="noStrike">
                <a:solidFill>
                  <a:schemeClr val="lt1"/>
                </a:solidFill>
                <a:latin typeface="Arial"/>
                <a:ea typeface="Arial"/>
                <a:cs typeface="Arial"/>
                <a:sym typeface="Arial"/>
              </a:defRPr>
            </a:lvl8pPr>
            <a:lvl9pPr indent="-302895" lvl="8" marL="4114800" marR="0" rtl="0" algn="l">
              <a:spcBef>
                <a:spcPts val="360"/>
              </a:spcBef>
              <a:spcAft>
                <a:spcPts val="0"/>
              </a:spcAft>
              <a:buClr>
                <a:schemeClr val="hlink"/>
              </a:buClr>
              <a:buSzPts val="1170"/>
              <a:buFont typeface="Noto Sans Symbols"/>
              <a:buChar char="■"/>
              <a:defRPr b="0" i="0" sz="1800" u="none" cap="none" strike="noStrike">
                <a:solidFill>
                  <a:schemeClr val="lt1"/>
                </a:solidFill>
                <a:latin typeface="Arial"/>
                <a:ea typeface="Arial"/>
                <a:cs typeface="Arial"/>
                <a:sym typeface="Arial"/>
              </a:defRPr>
            </a:lvl9pPr>
          </a:lstStyle>
          <a:p/>
        </p:txBody>
      </p:sp>
      <p:sp>
        <p:nvSpPr>
          <p:cNvPr id="68" name="Google Shape;68;p10"/>
          <p:cNvSpPr txBox="1"/>
          <p:nvPr>
            <p:ph idx="2" type="body"/>
          </p:nvPr>
        </p:nvSpPr>
        <p:spPr>
          <a:xfrm>
            <a:off x="4648200" y="1981200"/>
            <a:ext cx="4038600" cy="4114800"/>
          </a:xfrm>
          <a:prstGeom prst="rect">
            <a:avLst/>
          </a:prstGeom>
          <a:noFill/>
          <a:ln>
            <a:noFill/>
          </a:ln>
        </p:spPr>
        <p:txBody>
          <a:bodyPr anchorCtr="0" anchor="t" bIns="45700" lIns="91425" spcFirstLastPara="1" rIns="91425" wrap="square" tIns="45700"/>
          <a:lstStyle>
            <a:lvl1pPr indent="-344170" lvl="0" marL="457200" marR="0" rtl="0" algn="l">
              <a:spcBef>
                <a:spcPts val="560"/>
              </a:spcBef>
              <a:spcAft>
                <a:spcPts val="0"/>
              </a:spcAft>
              <a:buClr>
                <a:schemeClr val="hlink"/>
              </a:buClr>
              <a:buSzPts val="1820"/>
              <a:buFont typeface="Noto Sans Symbols"/>
              <a:buChar char="■"/>
              <a:defRPr sz="2800">
                <a:solidFill>
                  <a:schemeClr val="lt1"/>
                </a:solidFill>
                <a:latin typeface="Arial"/>
                <a:ea typeface="Arial"/>
                <a:cs typeface="Arial"/>
                <a:sym typeface="Arial"/>
              </a:defRPr>
            </a:lvl1pPr>
            <a:lvl2pPr indent="-327660" lvl="1" marL="914400" marR="0" rtl="0" algn="l">
              <a:spcBef>
                <a:spcPts val="480"/>
              </a:spcBef>
              <a:spcAft>
                <a:spcPts val="0"/>
              </a:spcAft>
              <a:buClr>
                <a:schemeClr val="folHlink"/>
              </a:buClr>
              <a:buSzPts val="1560"/>
              <a:buFont typeface="Noto Sans Symbols"/>
              <a:buChar char="■"/>
              <a:defRPr b="0" i="0" sz="2400" u="none" cap="none" strike="noStrike">
                <a:solidFill>
                  <a:schemeClr val="lt1"/>
                </a:solidFill>
                <a:latin typeface="Arial"/>
                <a:ea typeface="Arial"/>
                <a:cs typeface="Arial"/>
                <a:sym typeface="Arial"/>
              </a:defRPr>
            </a:lvl2pPr>
            <a:lvl3pPr indent="-311150" lvl="2" marL="1371600" marR="0" rtl="0" algn="l">
              <a:spcBef>
                <a:spcPts val="400"/>
              </a:spcBef>
              <a:spcAft>
                <a:spcPts val="0"/>
              </a:spcAft>
              <a:buClr>
                <a:schemeClr val="hlink"/>
              </a:buClr>
              <a:buSzPts val="1300"/>
              <a:buFont typeface="Noto Sans Symbols"/>
              <a:buChar char="■"/>
              <a:defRPr b="0" i="0" sz="2000" u="none" cap="none" strike="noStrike">
                <a:solidFill>
                  <a:schemeClr val="lt1"/>
                </a:solidFill>
                <a:latin typeface="Arial"/>
                <a:ea typeface="Arial"/>
                <a:cs typeface="Arial"/>
                <a:sym typeface="Arial"/>
              </a:defRPr>
            </a:lvl3pPr>
            <a:lvl4pPr indent="-302894" lvl="3" marL="1828800" marR="0" rtl="0" algn="l">
              <a:spcBef>
                <a:spcPts val="360"/>
              </a:spcBef>
              <a:spcAft>
                <a:spcPts val="0"/>
              </a:spcAft>
              <a:buClr>
                <a:schemeClr val="folHlink"/>
              </a:buClr>
              <a:buSzPts val="1170"/>
              <a:buFont typeface="Noto Sans Symbols"/>
              <a:buChar char="■"/>
              <a:defRPr b="0" i="0" sz="1800" u="none" cap="none" strike="noStrike">
                <a:solidFill>
                  <a:schemeClr val="lt1"/>
                </a:solidFill>
                <a:latin typeface="Arial"/>
                <a:ea typeface="Arial"/>
                <a:cs typeface="Arial"/>
                <a:sym typeface="Arial"/>
              </a:defRPr>
            </a:lvl4pPr>
            <a:lvl5pPr indent="-302895" lvl="4" marL="2286000" marR="0" rtl="0" algn="l">
              <a:spcBef>
                <a:spcPts val="360"/>
              </a:spcBef>
              <a:spcAft>
                <a:spcPts val="0"/>
              </a:spcAft>
              <a:buClr>
                <a:schemeClr val="hlink"/>
              </a:buClr>
              <a:buSzPts val="1170"/>
              <a:buFont typeface="Noto Sans Symbols"/>
              <a:buChar char="■"/>
              <a:defRPr b="0" i="0" sz="1800" u="none" cap="none" strike="noStrike">
                <a:solidFill>
                  <a:schemeClr val="lt1"/>
                </a:solidFill>
                <a:latin typeface="Arial"/>
                <a:ea typeface="Arial"/>
                <a:cs typeface="Arial"/>
                <a:sym typeface="Arial"/>
              </a:defRPr>
            </a:lvl5pPr>
            <a:lvl6pPr indent="-302895" lvl="5" marL="2743200" marR="0" rtl="0" algn="l">
              <a:spcBef>
                <a:spcPts val="360"/>
              </a:spcBef>
              <a:spcAft>
                <a:spcPts val="0"/>
              </a:spcAft>
              <a:buClr>
                <a:schemeClr val="hlink"/>
              </a:buClr>
              <a:buSzPts val="1170"/>
              <a:buFont typeface="Noto Sans Symbols"/>
              <a:buChar char="■"/>
              <a:defRPr b="0" i="0" sz="1800" u="none" cap="none" strike="noStrike">
                <a:solidFill>
                  <a:schemeClr val="lt1"/>
                </a:solidFill>
                <a:latin typeface="Arial"/>
                <a:ea typeface="Arial"/>
                <a:cs typeface="Arial"/>
                <a:sym typeface="Arial"/>
              </a:defRPr>
            </a:lvl6pPr>
            <a:lvl7pPr indent="-302895" lvl="6" marL="3200400" marR="0" rtl="0" algn="l">
              <a:spcBef>
                <a:spcPts val="360"/>
              </a:spcBef>
              <a:spcAft>
                <a:spcPts val="0"/>
              </a:spcAft>
              <a:buClr>
                <a:schemeClr val="hlink"/>
              </a:buClr>
              <a:buSzPts val="1170"/>
              <a:buFont typeface="Noto Sans Symbols"/>
              <a:buChar char="■"/>
              <a:defRPr b="0" i="0" sz="1800" u="none" cap="none" strike="noStrike">
                <a:solidFill>
                  <a:schemeClr val="lt1"/>
                </a:solidFill>
                <a:latin typeface="Arial"/>
                <a:ea typeface="Arial"/>
                <a:cs typeface="Arial"/>
                <a:sym typeface="Arial"/>
              </a:defRPr>
            </a:lvl7pPr>
            <a:lvl8pPr indent="-302895" lvl="7" marL="3657600" marR="0" rtl="0" algn="l">
              <a:spcBef>
                <a:spcPts val="360"/>
              </a:spcBef>
              <a:spcAft>
                <a:spcPts val="0"/>
              </a:spcAft>
              <a:buClr>
                <a:schemeClr val="hlink"/>
              </a:buClr>
              <a:buSzPts val="1170"/>
              <a:buFont typeface="Noto Sans Symbols"/>
              <a:buChar char="■"/>
              <a:defRPr b="0" i="0" sz="1800" u="none" cap="none" strike="noStrike">
                <a:solidFill>
                  <a:schemeClr val="lt1"/>
                </a:solidFill>
                <a:latin typeface="Arial"/>
                <a:ea typeface="Arial"/>
                <a:cs typeface="Arial"/>
                <a:sym typeface="Arial"/>
              </a:defRPr>
            </a:lvl8pPr>
            <a:lvl9pPr indent="-302895" lvl="8" marL="4114800" marR="0" rtl="0" algn="l">
              <a:spcBef>
                <a:spcPts val="360"/>
              </a:spcBef>
              <a:spcAft>
                <a:spcPts val="0"/>
              </a:spcAft>
              <a:buClr>
                <a:schemeClr val="hlink"/>
              </a:buClr>
              <a:buSzPts val="1170"/>
              <a:buFont typeface="Noto Sans Symbols"/>
              <a:buChar char="■"/>
              <a:defRPr b="0" i="0" sz="1800" u="none" cap="none" strike="noStrike">
                <a:solidFill>
                  <a:schemeClr val="lt1"/>
                </a:solidFill>
                <a:latin typeface="Arial"/>
                <a:ea typeface="Arial"/>
                <a:cs typeface="Arial"/>
                <a:sym typeface="Arial"/>
              </a:defRPr>
            </a:lvl9pPr>
          </a:lstStyle>
          <a:p/>
        </p:txBody>
      </p:sp>
      <p:sp>
        <p:nvSpPr>
          <p:cNvPr id="69" name="Google Shape;69;p10"/>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4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70" name="Google Shape;70;p10"/>
          <p:cNvSpPr txBox="1"/>
          <p:nvPr>
            <p:ph idx="11" type="ftr"/>
          </p:nvPr>
        </p:nvSpPr>
        <p:spPr>
          <a:xfrm>
            <a:off x="3124200" y="6245225"/>
            <a:ext cx="2895600" cy="47625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71" name="Google Shape;71;p10"/>
          <p:cNvSpPr txBox="1"/>
          <p:nvPr>
            <p:ph idx="12" type="sldNum"/>
          </p:nvPr>
        </p:nvSpPr>
        <p:spPr>
          <a:xfrm>
            <a:off x="6553200" y="6245225"/>
            <a:ext cx="2133600" cy="47625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4.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2.xml"/><Relationship Id="rId3" Type="http://schemas.openxmlformats.org/officeDocument/2006/relationships/theme" Target="../theme/theme3.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3.xml"/><Relationship Id="rId3" Type="http://schemas.openxmlformats.org/officeDocument/2006/relationships/theme" Target="../theme/theme5.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2" Type="http://schemas.openxmlformats.org/officeDocument/2006/relationships/theme" Target="../theme/theme8.xml"/><Relationship Id="rId1" Type="http://schemas.openxmlformats.org/officeDocument/2006/relationships/image" Target="../media/image2.jpg"/><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_rels/slideMaster5.xml.rels><?xml version="1.0" encoding="UTF-8" standalone="yes"?><Relationships xmlns="http://schemas.openxmlformats.org/package/2006/relationships"><Relationship Id="rId1" Type="http://schemas.openxmlformats.org/officeDocument/2006/relationships/image" Target="../media/image4.jpg"/><Relationship Id="rId2" Type="http://schemas.openxmlformats.org/officeDocument/2006/relationships/theme" Target="../theme/theme2.xml"/></Relationships>
</file>

<file path=ppt/slideMasters/_rels/slideMaster6.xml.rels><?xml version="1.0" encoding="UTF-8" standalone="yes"?><Relationships xmlns="http://schemas.openxmlformats.org/package/2006/relationships"><Relationship Id="rId1" Type="http://schemas.openxmlformats.org/officeDocument/2006/relationships/image" Target="../media/image3.jpg"/><Relationship Id="rId2" Type="http://schemas.openxmlformats.org/officeDocument/2006/relationships/theme" Target="../theme/theme1.xml"/></Relationships>
</file>

<file path=ppt/slideMasters/_rels/slideMaster7.xml.rels><?xml version="1.0" encoding="UTF-8" standalone="yes"?><Relationships xmlns="http://schemas.openxmlformats.org/package/2006/relationships"><Relationship Id="rId1" Type="http://schemas.openxmlformats.org/officeDocument/2006/relationships/image" Target="../media/image4.jpg"/><Relationship Id="rId2" Type="http://schemas.openxmlformats.org/officeDocument/2006/relationships/slideLayout" Target="../slideLayouts/slideLayout24.xml"/><Relationship Id="rId3" Type="http://schemas.openxmlformats.org/officeDocument/2006/relationships/theme" Target="../theme/theme9.xml"/></Relationships>
</file>

<file path=ppt/slideMasters/_rels/slideMaster8.xml.rels><?xml version="1.0" encoding="UTF-8" standalone="yes"?><Relationships xmlns="http://schemas.openxmlformats.org/package/2006/relationships"><Relationship Id="rId1" Type="http://schemas.openxmlformats.org/officeDocument/2006/relationships/image" Target="../media/image3.jpg"/><Relationship Id="rId2" Type="http://schemas.openxmlformats.org/officeDocument/2006/relationships/slideLayout" Target="../slideLayouts/slideLayout25.xml"/><Relationship Id="rId3"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381000"/>
            <a:ext cx="8229600" cy="13716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1" name="Google Shape;11;p1"/>
          <p:cNvSpPr txBox="1"/>
          <p:nvPr>
            <p:ph idx="1" type="body"/>
          </p:nvPr>
        </p:nvSpPr>
        <p:spPr>
          <a:xfrm>
            <a:off x="457200" y="1981200"/>
            <a:ext cx="8229600" cy="4114800"/>
          </a:xfrm>
          <a:prstGeom prst="rect">
            <a:avLst/>
          </a:prstGeom>
          <a:noFill/>
          <a:ln>
            <a:noFill/>
          </a:ln>
        </p:spPr>
        <p:txBody>
          <a:bodyPr anchorCtr="0" anchor="t" bIns="45700" lIns="91425" spcFirstLastPara="1" rIns="91425" wrap="square" tIns="45700"/>
          <a:lstStyle>
            <a:lvl1pPr indent="-360680" lvl="0" marL="457200" marR="0" rtl="0" algn="l">
              <a:spcBef>
                <a:spcPts val="640"/>
              </a:spcBef>
              <a:spcAft>
                <a:spcPts val="0"/>
              </a:spcAft>
              <a:buClr>
                <a:schemeClr val="hlink"/>
              </a:buClr>
              <a:buSzPts val="2080"/>
              <a:buFont typeface="Noto Sans Symbols"/>
              <a:buChar char="■"/>
              <a:defRPr b="0" i="0" sz="3200" u="none" cap="none" strike="noStrike">
                <a:solidFill>
                  <a:schemeClr val="lt1"/>
                </a:solidFill>
                <a:latin typeface="Arial"/>
                <a:ea typeface="Arial"/>
                <a:cs typeface="Arial"/>
                <a:sym typeface="Arial"/>
              </a:defRPr>
            </a:lvl1pPr>
            <a:lvl2pPr indent="-344169" lvl="1" marL="914400" marR="0" rtl="0" algn="l">
              <a:spcBef>
                <a:spcPts val="560"/>
              </a:spcBef>
              <a:spcAft>
                <a:spcPts val="0"/>
              </a:spcAft>
              <a:buClr>
                <a:schemeClr val="folHlink"/>
              </a:buClr>
              <a:buSzPts val="1820"/>
              <a:buFont typeface="Noto Sans Symbols"/>
              <a:buChar char="■"/>
              <a:defRPr b="0" i="0" sz="2800" u="none" cap="none" strike="noStrike">
                <a:solidFill>
                  <a:schemeClr val="lt1"/>
                </a:solidFill>
                <a:latin typeface="Arial"/>
                <a:ea typeface="Arial"/>
                <a:cs typeface="Arial"/>
                <a:sym typeface="Arial"/>
              </a:defRPr>
            </a:lvl2pPr>
            <a:lvl3pPr indent="-327660" lvl="2" marL="1371600" marR="0" rtl="0" algn="l">
              <a:spcBef>
                <a:spcPts val="480"/>
              </a:spcBef>
              <a:spcAft>
                <a:spcPts val="0"/>
              </a:spcAft>
              <a:buClr>
                <a:schemeClr val="hlink"/>
              </a:buClr>
              <a:buSzPts val="1560"/>
              <a:buFont typeface="Noto Sans Symbols"/>
              <a:buChar char="■"/>
              <a:defRPr b="0" i="0" sz="2400" u="none" cap="none" strike="noStrike">
                <a:solidFill>
                  <a:schemeClr val="lt1"/>
                </a:solidFill>
                <a:latin typeface="Arial"/>
                <a:ea typeface="Arial"/>
                <a:cs typeface="Arial"/>
                <a:sym typeface="Arial"/>
              </a:defRPr>
            </a:lvl3pPr>
            <a:lvl4pPr indent="-311150" lvl="3" marL="18288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Arial"/>
                <a:ea typeface="Arial"/>
                <a:cs typeface="Arial"/>
                <a:sym typeface="Arial"/>
              </a:defRPr>
            </a:lvl4pPr>
            <a:lvl5pPr indent="-311150" lvl="4" marL="2286000" marR="0" rtl="0" algn="l">
              <a:spcBef>
                <a:spcPts val="400"/>
              </a:spcBef>
              <a:spcAft>
                <a:spcPts val="0"/>
              </a:spcAft>
              <a:buClr>
                <a:schemeClr val="hlink"/>
              </a:buClr>
              <a:buSzPts val="1300"/>
              <a:buFont typeface="Noto Sans Symbols"/>
              <a:buChar char="■"/>
              <a:defRPr b="0" i="0" sz="2000" u="none" cap="none" strike="noStrike">
                <a:solidFill>
                  <a:schemeClr val="lt1"/>
                </a:solidFill>
                <a:latin typeface="Arial"/>
                <a:ea typeface="Arial"/>
                <a:cs typeface="Arial"/>
                <a:sym typeface="Arial"/>
              </a:defRPr>
            </a:lvl5pPr>
            <a:lvl6pPr indent="-311150" lvl="5" marL="2743200" marR="0" rtl="0" algn="l">
              <a:spcBef>
                <a:spcPts val="400"/>
              </a:spcBef>
              <a:spcAft>
                <a:spcPts val="0"/>
              </a:spcAft>
              <a:buClr>
                <a:schemeClr val="hlink"/>
              </a:buClr>
              <a:buSzPts val="1300"/>
              <a:buFont typeface="Noto Sans Symbols"/>
              <a:buChar char="■"/>
              <a:defRPr b="0" i="0" sz="2000" u="none" cap="none" strike="noStrike">
                <a:solidFill>
                  <a:schemeClr val="lt1"/>
                </a:solidFill>
                <a:latin typeface="Arial"/>
                <a:ea typeface="Arial"/>
                <a:cs typeface="Arial"/>
                <a:sym typeface="Arial"/>
              </a:defRPr>
            </a:lvl6pPr>
            <a:lvl7pPr indent="-311150" lvl="6" marL="3200400" marR="0" rtl="0" algn="l">
              <a:spcBef>
                <a:spcPts val="400"/>
              </a:spcBef>
              <a:spcAft>
                <a:spcPts val="0"/>
              </a:spcAft>
              <a:buClr>
                <a:schemeClr val="hlink"/>
              </a:buClr>
              <a:buSzPts val="1300"/>
              <a:buFont typeface="Noto Sans Symbols"/>
              <a:buChar char="■"/>
              <a:defRPr b="0" i="0" sz="2000" u="none" cap="none" strike="noStrike">
                <a:solidFill>
                  <a:schemeClr val="lt1"/>
                </a:solidFill>
                <a:latin typeface="Arial"/>
                <a:ea typeface="Arial"/>
                <a:cs typeface="Arial"/>
                <a:sym typeface="Arial"/>
              </a:defRPr>
            </a:lvl7pPr>
            <a:lvl8pPr indent="-311150" lvl="7" marL="3657600" marR="0" rtl="0" algn="l">
              <a:spcBef>
                <a:spcPts val="400"/>
              </a:spcBef>
              <a:spcAft>
                <a:spcPts val="0"/>
              </a:spcAft>
              <a:buClr>
                <a:schemeClr val="hlink"/>
              </a:buClr>
              <a:buSzPts val="1300"/>
              <a:buFont typeface="Noto Sans Symbols"/>
              <a:buChar char="■"/>
              <a:defRPr b="0" i="0" sz="2000" u="none" cap="none" strike="noStrike">
                <a:solidFill>
                  <a:schemeClr val="lt1"/>
                </a:solidFill>
                <a:latin typeface="Arial"/>
                <a:ea typeface="Arial"/>
                <a:cs typeface="Arial"/>
                <a:sym typeface="Arial"/>
              </a:defRPr>
            </a:lvl8pPr>
            <a:lvl9pPr indent="-311150" lvl="8" marL="4114800" marR="0" rtl="0" algn="l">
              <a:spcBef>
                <a:spcPts val="400"/>
              </a:spcBef>
              <a:spcAft>
                <a:spcPts val="0"/>
              </a:spcAft>
              <a:buClr>
                <a:schemeClr val="hlink"/>
              </a:buClr>
              <a:buSzPts val="1300"/>
              <a:buFont typeface="Noto Sans Symbols"/>
              <a:buChar char="■"/>
              <a:defRPr b="0" i="0" sz="2000" u="none" cap="none" strike="noStrike">
                <a:solidFill>
                  <a:schemeClr val="lt1"/>
                </a:solidFill>
                <a:latin typeface="Arial"/>
                <a:ea typeface="Arial"/>
                <a:cs typeface="Arial"/>
                <a:sym typeface="Arial"/>
              </a:defRPr>
            </a:lvl9pPr>
          </a:lstStyle>
          <a:p/>
        </p:txBody>
      </p:sp>
      <p:sp>
        <p:nvSpPr>
          <p:cNvPr id="12" name="Google Shape;12;p1"/>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3" name="Google Shape;13;p1"/>
          <p:cNvSpPr txBox="1"/>
          <p:nvPr>
            <p:ph idx="11" type="ftr"/>
          </p:nvPr>
        </p:nvSpPr>
        <p:spPr>
          <a:xfrm>
            <a:off x="3124200" y="6245225"/>
            <a:ext cx="2895600" cy="47625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4" name="Google Shape;14;p1"/>
          <p:cNvSpPr txBox="1"/>
          <p:nvPr>
            <p:ph idx="12" type="sldNum"/>
          </p:nvPr>
        </p:nvSpPr>
        <p:spPr>
          <a:xfrm>
            <a:off x="6553200" y="6245225"/>
            <a:ext cx="2133600" cy="47625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84" name="Shape 84"/>
        <p:cNvGrpSpPr/>
        <p:nvPr/>
      </p:nvGrpSpPr>
      <p:grpSpPr>
        <a:xfrm>
          <a:off x="0" y="0"/>
          <a:ext cx="0" cy="0"/>
          <a:chOff x="0" y="0"/>
          <a:chExt cx="0" cy="0"/>
        </a:xfrm>
      </p:grpSpPr>
      <p:sp>
        <p:nvSpPr>
          <p:cNvPr id="85" name="Google Shape;85;p13"/>
          <p:cNvSpPr txBox="1"/>
          <p:nvPr>
            <p:ph type="title"/>
          </p:nvPr>
        </p:nvSpPr>
        <p:spPr>
          <a:xfrm>
            <a:off x="457200" y="381000"/>
            <a:ext cx="8229600" cy="13716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86" name="Google Shape;86;p13"/>
          <p:cNvSpPr txBox="1"/>
          <p:nvPr>
            <p:ph idx="1" type="body"/>
          </p:nvPr>
        </p:nvSpPr>
        <p:spPr>
          <a:xfrm>
            <a:off x="457200" y="1981200"/>
            <a:ext cx="8229600" cy="4114800"/>
          </a:xfrm>
          <a:prstGeom prst="rect">
            <a:avLst/>
          </a:prstGeom>
          <a:noFill/>
          <a:ln>
            <a:noFill/>
          </a:ln>
        </p:spPr>
        <p:txBody>
          <a:bodyPr anchorCtr="0" anchor="t" bIns="45700" lIns="91425" spcFirstLastPara="1" rIns="91425" wrap="square" tIns="45700"/>
          <a:lstStyle>
            <a:lvl1pPr indent="-360680" lvl="0" marL="457200" marR="0" rtl="0" algn="l">
              <a:spcBef>
                <a:spcPts val="640"/>
              </a:spcBef>
              <a:spcAft>
                <a:spcPts val="0"/>
              </a:spcAft>
              <a:buClr>
                <a:schemeClr val="hlink"/>
              </a:buClr>
              <a:buSzPts val="2080"/>
              <a:buFont typeface="Noto Sans Symbols"/>
              <a:buChar char="■"/>
              <a:defRPr b="0" i="0" sz="3200" u="none" cap="none" strike="noStrike">
                <a:solidFill>
                  <a:schemeClr val="dk1"/>
                </a:solidFill>
                <a:latin typeface="Arial"/>
                <a:ea typeface="Arial"/>
                <a:cs typeface="Arial"/>
                <a:sym typeface="Arial"/>
              </a:defRPr>
            </a:lvl1pPr>
            <a:lvl2pPr indent="-344169" lvl="1" marL="914400" marR="0" rtl="0" algn="l">
              <a:spcBef>
                <a:spcPts val="560"/>
              </a:spcBef>
              <a:spcAft>
                <a:spcPts val="0"/>
              </a:spcAft>
              <a:buClr>
                <a:schemeClr val="folHlink"/>
              </a:buClr>
              <a:buSzPts val="1820"/>
              <a:buFont typeface="Noto Sans Symbols"/>
              <a:buChar char="■"/>
              <a:defRPr b="0" i="0" sz="2800" u="none" cap="none" strike="noStrike">
                <a:solidFill>
                  <a:schemeClr val="dk1"/>
                </a:solidFill>
                <a:latin typeface="Arial"/>
                <a:ea typeface="Arial"/>
                <a:cs typeface="Arial"/>
                <a:sym typeface="Arial"/>
              </a:defRPr>
            </a:lvl2pPr>
            <a:lvl3pPr indent="-327660" lvl="2" marL="1371600" marR="0" rtl="0" algn="l">
              <a:spcBef>
                <a:spcPts val="480"/>
              </a:spcBef>
              <a:spcAft>
                <a:spcPts val="0"/>
              </a:spcAft>
              <a:buClr>
                <a:schemeClr val="hlink"/>
              </a:buClr>
              <a:buSzPts val="1560"/>
              <a:buFont typeface="Noto Sans Symbols"/>
              <a:buChar char="■"/>
              <a:defRPr b="0" i="0" sz="2400" u="none" cap="none" strike="noStrike">
                <a:solidFill>
                  <a:schemeClr val="dk1"/>
                </a:solidFill>
                <a:latin typeface="Arial"/>
                <a:ea typeface="Arial"/>
                <a:cs typeface="Arial"/>
                <a:sym typeface="Arial"/>
              </a:defRPr>
            </a:lvl3pPr>
            <a:lvl4pPr indent="-311150" lvl="3" marL="1828800" marR="0" rtl="0" algn="l">
              <a:spcBef>
                <a:spcPts val="400"/>
              </a:spcBef>
              <a:spcAft>
                <a:spcPts val="0"/>
              </a:spcAft>
              <a:buClr>
                <a:schemeClr val="folHlink"/>
              </a:buClr>
              <a:buSzPts val="1300"/>
              <a:buFont typeface="Noto Sans Symbols"/>
              <a:buChar char="■"/>
              <a:defRPr b="0" i="0" sz="2000" u="none" cap="none" strike="noStrike">
                <a:solidFill>
                  <a:schemeClr val="dk1"/>
                </a:solidFill>
                <a:latin typeface="Arial"/>
                <a:ea typeface="Arial"/>
                <a:cs typeface="Arial"/>
                <a:sym typeface="Arial"/>
              </a:defRPr>
            </a:lvl4pPr>
            <a:lvl5pPr indent="-311150" lvl="4" marL="2286000" marR="0" rtl="0" algn="l">
              <a:spcBef>
                <a:spcPts val="400"/>
              </a:spcBef>
              <a:spcAft>
                <a:spcPts val="0"/>
              </a:spcAft>
              <a:buClr>
                <a:schemeClr val="hlink"/>
              </a:buClr>
              <a:buSzPts val="1300"/>
              <a:buFont typeface="Noto Sans Symbols"/>
              <a:buChar char="■"/>
              <a:defRPr b="0" i="0" sz="2000" u="none" cap="none" strike="noStrike">
                <a:solidFill>
                  <a:schemeClr val="dk1"/>
                </a:solidFill>
                <a:latin typeface="Arial"/>
                <a:ea typeface="Arial"/>
                <a:cs typeface="Arial"/>
                <a:sym typeface="Arial"/>
              </a:defRPr>
            </a:lvl5pPr>
            <a:lvl6pPr indent="-311150" lvl="5" marL="2743200" marR="0" rtl="0" algn="l">
              <a:spcBef>
                <a:spcPts val="400"/>
              </a:spcBef>
              <a:spcAft>
                <a:spcPts val="0"/>
              </a:spcAft>
              <a:buClr>
                <a:schemeClr val="hlink"/>
              </a:buClr>
              <a:buSzPts val="1300"/>
              <a:buFont typeface="Noto Sans Symbols"/>
              <a:buChar char="■"/>
              <a:defRPr b="0" i="0" sz="2000" u="none" cap="none" strike="noStrike">
                <a:solidFill>
                  <a:schemeClr val="dk1"/>
                </a:solidFill>
                <a:latin typeface="Arial"/>
                <a:ea typeface="Arial"/>
                <a:cs typeface="Arial"/>
                <a:sym typeface="Arial"/>
              </a:defRPr>
            </a:lvl6pPr>
            <a:lvl7pPr indent="-311150" lvl="6" marL="3200400" marR="0" rtl="0" algn="l">
              <a:spcBef>
                <a:spcPts val="400"/>
              </a:spcBef>
              <a:spcAft>
                <a:spcPts val="0"/>
              </a:spcAft>
              <a:buClr>
                <a:schemeClr val="hlink"/>
              </a:buClr>
              <a:buSzPts val="1300"/>
              <a:buFont typeface="Noto Sans Symbols"/>
              <a:buChar char="■"/>
              <a:defRPr b="0" i="0" sz="2000" u="none" cap="none" strike="noStrike">
                <a:solidFill>
                  <a:schemeClr val="dk1"/>
                </a:solidFill>
                <a:latin typeface="Arial"/>
                <a:ea typeface="Arial"/>
                <a:cs typeface="Arial"/>
                <a:sym typeface="Arial"/>
              </a:defRPr>
            </a:lvl7pPr>
            <a:lvl8pPr indent="-311150" lvl="7" marL="3657600" marR="0" rtl="0" algn="l">
              <a:spcBef>
                <a:spcPts val="400"/>
              </a:spcBef>
              <a:spcAft>
                <a:spcPts val="0"/>
              </a:spcAft>
              <a:buClr>
                <a:schemeClr val="hlink"/>
              </a:buClr>
              <a:buSzPts val="1300"/>
              <a:buFont typeface="Noto Sans Symbols"/>
              <a:buChar char="■"/>
              <a:defRPr b="0" i="0" sz="2000" u="none" cap="none" strike="noStrike">
                <a:solidFill>
                  <a:schemeClr val="dk1"/>
                </a:solidFill>
                <a:latin typeface="Arial"/>
                <a:ea typeface="Arial"/>
                <a:cs typeface="Arial"/>
                <a:sym typeface="Arial"/>
              </a:defRPr>
            </a:lvl8pPr>
            <a:lvl9pPr indent="-311150" lvl="8" marL="4114800" marR="0" rtl="0" algn="l">
              <a:spcBef>
                <a:spcPts val="400"/>
              </a:spcBef>
              <a:spcAft>
                <a:spcPts val="0"/>
              </a:spcAft>
              <a:buClr>
                <a:schemeClr val="hlink"/>
              </a:buClr>
              <a:buSzPts val="1300"/>
              <a:buFont typeface="Noto Sans Symbols"/>
              <a:buChar char="■"/>
              <a:defRPr b="0" i="0" sz="2000" u="none" cap="none" strike="noStrike">
                <a:solidFill>
                  <a:schemeClr val="dk1"/>
                </a:solidFill>
                <a:latin typeface="Arial"/>
                <a:ea typeface="Arial"/>
                <a:cs typeface="Arial"/>
                <a:sym typeface="Arial"/>
              </a:defRPr>
            </a:lvl9pPr>
          </a:lstStyle>
          <a:p/>
        </p:txBody>
      </p:sp>
      <p:sp>
        <p:nvSpPr>
          <p:cNvPr id="87" name="Google Shape;87;p13"/>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8" name="Google Shape;88;p13"/>
          <p:cNvSpPr txBox="1"/>
          <p:nvPr>
            <p:ph idx="11" type="ftr"/>
          </p:nvPr>
        </p:nvSpPr>
        <p:spPr>
          <a:xfrm>
            <a:off x="3124200" y="6245225"/>
            <a:ext cx="2895600" cy="47625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9" name="Google Shape;89;p13"/>
          <p:cNvSpPr txBox="1"/>
          <p:nvPr>
            <p:ph idx="12" type="sldNum"/>
          </p:nvPr>
        </p:nvSpPr>
        <p:spPr>
          <a:xfrm>
            <a:off x="6553200" y="6245225"/>
            <a:ext cx="2133600" cy="47625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5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94" name="Shape 94"/>
        <p:cNvGrpSpPr/>
        <p:nvPr/>
      </p:nvGrpSpPr>
      <p:grpSpPr>
        <a:xfrm>
          <a:off x="0" y="0"/>
          <a:ext cx="0" cy="0"/>
          <a:chOff x="0" y="0"/>
          <a:chExt cx="0" cy="0"/>
        </a:xfrm>
      </p:grpSpPr>
      <p:sp>
        <p:nvSpPr>
          <p:cNvPr id="95" name="Google Shape;95;p15"/>
          <p:cNvSpPr txBox="1"/>
          <p:nvPr>
            <p:ph type="title"/>
          </p:nvPr>
        </p:nvSpPr>
        <p:spPr>
          <a:xfrm>
            <a:off x="457200" y="381000"/>
            <a:ext cx="8229600" cy="13716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4400">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96" name="Google Shape;96;p15"/>
          <p:cNvSpPr txBox="1"/>
          <p:nvPr>
            <p:ph idx="1" type="body"/>
          </p:nvPr>
        </p:nvSpPr>
        <p:spPr>
          <a:xfrm>
            <a:off x="457200" y="1981200"/>
            <a:ext cx="8229600" cy="4114800"/>
          </a:xfrm>
          <a:prstGeom prst="rect">
            <a:avLst/>
          </a:prstGeom>
          <a:noFill/>
          <a:ln>
            <a:noFill/>
          </a:ln>
        </p:spPr>
        <p:txBody>
          <a:bodyPr anchorCtr="0" anchor="t" bIns="45700" lIns="91425" spcFirstLastPara="1" rIns="91425" wrap="square" tIns="45700"/>
          <a:lstStyle>
            <a:lvl1pPr indent="-360680" lvl="0" marL="457200" marR="0" rtl="0" algn="l">
              <a:spcBef>
                <a:spcPts val="640"/>
              </a:spcBef>
              <a:spcAft>
                <a:spcPts val="0"/>
              </a:spcAft>
              <a:buClr>
                <a:schemeClr val="hlink"/>
              </a:buClr>
              <a:buSzPts val="2080"/>
              <a:buFont typeface="Noto Sans Symbols"/>
              <a:buChar char="■"/>
              <a:defRPr sz="3200">
                <a:solidFill>
                  <a:schemeClr val="dk1"/>
                </a:solidFill>
                <a:latin typeface="Arial"/>
                <a:ea typeface="Arial"/>
                <a:cs typeface="Arial"/>
                <a:sym typeface="Arial"/>
              </a:defRPr>
            </a:lvl1pPr>
            <a:lvl2pPr indent="-344169" lvl="1" marL="914400" marR="0" rtl="0" algn="l">
              <a:spcBef>
                <a:spcPts val="560"/>
              </a:spcBef>
              <a:spcAft>
                <a:spcPts val="0"/>
              </a:spcAft>
              <a:buClr>
                <a:schemeClr val="folHlink"/>
              </a:buClr>
              <a:buSzPts val="1820"/>
              <a:buFont typeface="Noto Sans Symbols"/>
              <a:buChar char="■"/>
              <a:defRPr b="0" i="0" sz="2800" u="none" cap="none" strike="noStrike">
                <a:solidFill>
                  <a:schemeClr val="dk1"/>
                </a:solidFill>
                <a:latin typeface="Arial"/>
                <a:ea typeface="Arial"/>
                <a:cs typeface="Arial"/>
                <a:sym typeface="Arial"/>
              </a:defRPr>
            </a:lvl2pPr>
            <a:lvl3pPr indent="-327660" lvl="2" marL="1371600" marR="0" rtl="0" algn="l">
              <a:spcBef>
                <a:spcPts val="480"/>
              </a:spcBef>
              <a:spcAft>
                <a:spcPts val="0"/>
              </a:spcAft>
              <a:buClr>
                <a:schemeClr val="hlink"/>
              </a:buClr>
              <a:buSzPts val="1560"/>
              <a:buFont typeface="Noto Sans Symbols"/>
              <a:buChar char="■"/>
              <a:defRPr b="0" i="0" sz="2400" u="none" cap="none" strike="noStrike">
                <a:solidFill>
                  <a:schemeClr val="dk1"/>
                </a:solidFill>
                <a:latin typeface="Arial"/>
                <a:ea typeface="Arial"/>
                <a:cs typeface="Arial"/>
                <a:sym typeface="Arial"/>
              </a:defRPr>
            </a:lvl3pPr>
            <a:lvl4pPr indent="-311150" lvl="3" marL="1828800" marR="0" rtl="0" algn="l">
              <a:spcBef>
                <a:spcPts val="400"/>
              </a:spcBef>
              <a:spcAft>
                <a:spcPts val="0"/>
              </a:spcAft>
              <a:buClr>
                <a:schemeClr val="folHlink"/>
              </a:buClr>
              <a:buSzPts val="1300"/>
              <a:buFont typeface="Noto Sans Symbols"/>
              <a:buChar char="■"/>
              <a:defRPr b="0" i="0" sz="2000" u="none" cap="none" strike="noStrike">
                <a:solidFill>
                  <a:schemeClr val="dk1"/>
                </a:solidFill>
                <a:latin typeface="Arial"/>
                <a:ea typeface="Arial"/>
                <a:cs typeface="Arial"/>
                <a:sym typeface="Arial"/>
              </a:defRPr>
            </a:lvl4pPr>
            <a:lvl5pPr indent="-311150" lvl="4" marL="2286000" marR="0" rtl="0" algn="l">
              <a:spcBef>
                <a:spcPts val="400"/>
              </a:spcBef>
              <a:spcAft>
                <a:spcPts val="0"/>
              </a:spcAft>
              <a:buClr>
                <a:schemeClr val="hlink"/>
              </a:buClr>
              <a:buSzPts val="1300"/>
              <a:buFont typeface="Noto Sans Symbols"/>
              <a:buChar char="■"/>
              <a:defRPr b="0" i="0" sz="2000" u="none" cap="none" strike="noStrike">
                <a:solidFill>
                  <a:schemeClr val="dk1"/>
                </a:solidFill>
                <a:latin typeface="Arial"/>
                <a:ea typeface="Arial"/>
                <a:cs typeface="Arial"/>
                <a:sym typeface="Arial"/>
              </a:defRPr>
            </a:lvl5pPr>
            <a:lvl6pPr indent="-311150" lvl="5" marL="2743200" marR="0" rtl="0" algn="l">
              <a:spcBef>
                <a:spcPts val="400"/>
              </a:spcBef>
              <a:spcAft>
                <a:spcPts val="0"/>
              </a:spcAft>
              <a:buClr>
                <a:schemeClr val="hlink"/>
              </a:buClr>
              <a:buSzPts val="1300"/>
              <a:buFont typeface="Noto Sans Symbols"/>
              <a:buChar char="■"/>
              <a:defRPr b="0" i="0" sz="2000" u="none" cap="none" strike="noStrike">
                <a:solidFill>
                  <a:schemeClr val="dk1"/>
                </a:solidFill>
                <a:latin typeface="Arial"/>
                <a:ea typeface="Arial"/>
                <a:cs typeface="Arial"/>
                <a:sym typeface="Arial"/>
              </a:defRPr>
            </a:lvl6pPr>
            <a:lvl7pPr indent="-311150" lvl="6" marL="3200400" marR="0" rtl="0" algn="l">
              <a:spcBef>
                <a:spcPts val="400"/>
              </a:spcBef>
              <a:spcAft>
                <a:spcPts val="0"/>
              </a:spcAft>
              <a:buClr>
                <a:schemeClr val="hlink"/>
              </a:buClr>
              <a:buSzPts val="1300"/>
              <a:buFont typeface="Noto Sans Symbols"/>
              <a:buChar char="■"/>
              <a:defRPr b="0" i="0" sz="2000" u="none" cap="none" strike="noStrike">
                <a:solidFill>
                  <a:schemeClr val="dk1"/>
                </a:solidFill>
                <a:latin typeface="Arial"/>
                <a:ea typeface="Arial"/>
                <a:cs typeface="Arial"/>
                <a:sym typeface="Arial"/>
              </a:defRPr>
            </a:lvl7pPr>
            <a:lvl8pPr indent="-311150" lvl="7" marL="3657600" marR="0" rtl="0" algn="l">
              <a:spcBef>
                <a:spcPts val="400"/>
              </a:spcBef>
              <a:spcAft>
                <a:spcPts val="0"/>
              </a:spcAft>
              <a:buClr>
                <a:schemeClr val="hlink"/>
              </a:buClr>
              <a:buSzPts val="1300"/>
              <a:buFont typeface="Noto Sans Symbols"/>
              <a:buChar char="■"/>
              <a:defRPr b="0" i="0" sz="2000" u="none" cap="none" strike="noStrike">
                <a:solidFill>
                  <a:schemeClr val="dk1"/>
                </a:solidFill>
                <a:latin typeface="Arial"/>
                <a:ea typeface="Arial"/>
                <a:cs typeface="Arial"/>
                <a:sym typeface="Arial"/>
              </a:defRPr>
            </a:lvl8pPr>
            <a:lvl9pPr indent="-311150" lvl="8" marL="4114800" marR="0" rtl="0" algn="l">
              <a:spcBef>
                <a:spcPts val="400"/>
              </a:spcBef>
              <a:spcAft>
                <a:spcPts val="0"/>
              </a:spcAft>
              <a:buClr>
                <a:schemeClr val="hlink"/>
              </a:buClr>
              <a:buSzPts val="1300"/>
              <a:buFont typeface="Noto Sans Symbols"/>
              <a:buChar char="■"/>
              <a:defRPr b="0" i="0" sz="2000" u="none" cap="none" strike="noStrike">
                <a:solidFill>
                  <a:schemeClr val="dk1"/>
                </a:solidFill>
                <a:latin typeface="Arial"/>
                <a:ea typeface="Arial"/>
                <a:cs typeface="Arial"/>
                <a:sym typeface="Arial"/>
              </a:defRPr>
            </a:lvl9pPr>
          </a:lstStyle>
          <a:p/>
        </p:txBody>
      </p:sp>
      <p:sp>
        <p:nvSpPr>
          <p:cNvPr id="97" name="Google Shape;97;p15"/>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8" name="Google Shape;98;p15"/>
          <p:cNvSpPr txBox="1"/>
          <p:nvPr>
            <p:ph idx="11" type="ftr"/>
          </p:nvPr>
        </p:nvSpPr>
        <p:spPr>
          <a:xfrm>
            <a:off x="3124200" y="6245225"/>
            <a:ext cx="2895600" cy="47625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9" name="Google Shape;99;p15"/>
          <p:cNvSpPr txBox="1"/>
          <p:nvPr>
            <p:ph idx="12" type="sldNum"/>
          </p:nvPr>
        </p:nvSpPr>
        <p:spPr>
          <a:xfrm>
            <a:off x="6553200" y="6245225"/>
            <a:ext cx="2133600" cy="47625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60"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104" name="Shape 104"/>
        <p:cNvGrpSpPr/>
        <p:nvPr/>
      </p:nvGrpSpPr>
      <p:grpSpPr>
        <a:xfrm>
          <a:off x="0" y="0"/>
          <a:ext cx="0" cy="0"/>
          <a:chOff x="0" y="0"/>
          <a:chExt cx="0" cy="0"/>
        </a:xfrm>
      </p:grpSpPr>
      <p:grpSp>
        <p:nvGrpSpPr>
          <p:cNvPr id="105" name="Google Shape;105;p17"/>
          <p:cNvGrpSpPr/>
          <p:nvPr/>
        </p:nvGrpSpPr>
        <p:grpSpPr>
          <a:xfrm>
            <a:off x="0" y="0"/>
            <a:ext cx="9159875" cy="6858000"/>
            <a:chOff x="0" y="0"/>
            <a:chExt cx="9159875" cy="6858000"/>
          </a:xfrm>
        </p:grpSpPr>
        <p:sp>
          <p:nvSpPr>
            <p:cNvPr id="106" name="Google Shape;106;p17"/>
            <p:cNvSpPr txBox="1"/>
            <p:nvPr/>
          </p:nvSpPr>
          <p:spPr>
            <a:xfrm>
              <a:off x="8305800" y="1587"/>
              <a:ext cx="838200" cy="6856412"/>
            </a:xfrm>
            <a:prstGeom prst="rect">
              <a:avLst/>
            </a:prstGeom>
            <a:gradFill>
              <a:gsLst>
                <a:gs pos="0">
                  <a:schemeClr val="accent2"/>
                </a:gs>
                <a:gs pos="100000">
                  <a:srgbClr val="0F0F0F"/>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07" name="Google Shape;107;p17"/>
            <p:cNvSpPr txBox="1"/>
            <p:nvPr/>
          </p:nvSpPr>
          <p:spPr>
            <a:xfrm>
              <a:off x="1676400" y="0"/>
              <a:ext cx="304800" cy="6858000"/>
            </a:xfrm>
            <a:prstGeom prst="rect">
              <a:avLst/>
            </a:prstGeom>
            <a:gradFill>
              <a:gsLst>
                <a:gs pos="0">
                  <a:schemeClr val="dk2"/>
                </a:gs>
                <a:gs pos="100000">
                  <a:schemeClr val="dk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08" name="Google Shape;108;p17"/>
            <p:cNvSpPr txBox="1"/>
            <p:nvPr/>
          </p:nvSpPr>
          <p:spPr>
            <a:xfrm>
              <a:off x="2743200" y="0"/>
              <a:ext cx="685800" cy="6858000"/>
            </a:xfrm>
            <a:prstGeom prst="rect">
              <a:avLst/>
            </a:prstGeom>
            <a:gradFill>
              <a:gsLst>
                <a:gs pos="0">
                  <a:schemeClr val="dk2"/>
                </a:gs>
                <a:gs pos="100000">
                  <a:schemeClr val="dk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09" name="Google Shape;109;p17"/>
            <p:cNvSpPr txBox="1"/>
            <p:nvPr/>
          </p:nvSpPr>
          <p:spPr>
            <a:xfrm>
              <a:off x="3581400" y="0"/>
              <a:ext cx="381000" cy="6858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10" name="Google Shape;110;p17"/>
            <p:cNvSpPr txBox="1"/>
            <p:nvPr/>
          </p:nvSpPr>
          <p:spPr>
            <a:xfrm>
              <a:off x="2133600" y="0"/>
              <a:ext cx="609600" cy="6858000"/>
            </a:xfrm>
            <a:prstGeom prst="rect">
              <a:avLst/>
            </a:prstGeom>
            <a:gradFill>
              <a:gsLst>
                <a:gs pos="0">
                  <a:schemeClr val="dk1"/>
                </a:gs>
                <a:gs pos="100000">
                  <a:schemeClr val="dk2"/>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11" name="Google Shape;111;p17"/>
            <p:cNvSpPr txBox="1"/>
            <p:nvPr/>
          </p:nvSpPr>
          <p:spPr>
            <a:xfrm>
              <a:off x="762000" y="0"/>
              <a:ext cx="914400" cy="6858000"/>
            </a:xfrm>
            <a:prstGeom prst="rect">
              <a:avLst/>
            </a:prstGeom>
            <a:gradFill>
              <a:gsLst>
                <a:gs pos="0">
                  <a:schemeClr val="dk1"/>
                </a:gs>
                <a:gs pos="100000">
                  <a:schemeClr val="dk2"/>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12" name="Google Shape;112;p17"/>
            <p:cNvSpPr txBox="1"/>
            <p:nvPr/>
          </p:nvSpPr>
          <p:spPr>
            <a:xfrm>
              <a:off x="457200" y="0"/>
              <a:ext cx="304800" cy="6858000"/>
            </a:xfrm>
            <a:prstGeom prst="rect">
              <a:avLst/>
            </a:prstGeom>
            <a:gradFill>
              <a:gsLst>
                <a:gs pos="0">
                  <a:schemeClr val="dk1"/>
                </a:gs>
                <a:gs pos="50000">
                  <a:srgbClr val="511B00"/>
                </a:gs>
                <a:gs pos="100000">
                  <a:schemeClr val="dk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13" name="Google Shape;113;p17"/>
            <p:cNvSpPr txBox="1"/>
            <p:nvPr/>
          </p:nvSpPr>
          <p:spPr>
            <a:xfrm>
              <a:off x="0" y="0"/>
              <a:ext cx="457200" cy="6858000"/>
            </a:xfrm>
            <a:prstGeom prst="rect">
              <a:avLst/>
            </a:prstGeom>
            <a:gradFill>
              <a:gsLst>
                <a:gs pos="0">
                  <a:srgbClr val="4C1900"/>
                </a:gs>
                <a:gs pos="100000">
                  <a:schemeClr val="dk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14" name="Google Shape;114;p17"/>
            <p:cNvSpPr txBox="1"/>
            <p:nvPr/>
          </p:nvSpPr>
          <p:spPr>
            <a:xfrm>
              <a:off x="3429000" y="0"/>
              <a:ext cx="381000" cy="6858000"/>
            </a:xfrm>
            <a:prstGeom prst="rect">
              <a:avLst/>
            </a:prstGeom>
            <a:gradFill>
              <a:gsLst>
                <a:gs pos="0">
                  <a:schemeClr val="dk1"/>
                </a:gs>
                <a:gs pos="100000">
                  <a:schemeClr val="dk2"/>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15" name="Google Shape;115;p17"/>
            <p:cNvSpPr txBox="1"/>
            <p:nvPr/>
          </p:nvSpPr>
          <p:spPr>
            <a:xfrm>
              <a:off x="4419600" y="0"/>
              <a:ext cx="838200" cy="6858000"/>
            </a:xfrm>
            <a:prstGeom prst="rect">
              <a:avLst/>
            </a:prstGeom>
            <a:gradFill>
              <a:gsLst>
                <a:gs pos="0">
                  <a:schemeClr val="dk2"/>
                </a:gs>
                <a:gs pos="100000">
                  <a:schemeClr val="dk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16" name="Google Shape;116;p17"/>
            <p:cNvSpPr txBox="1"/>
            <p:nvPr/>
          </p:nvSpPr>
          <p:spPr>
            <a:xfrm>
              <a:off x="1981200" y="0"/>
              <a:ext cx="228600" cy="6858000"/>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17" name="Google Shape;117;p17"/>
            <p:cNvSpPr txBox="1"/>
            <p:nvPr/>
          </p:nvSpPr>
          <p:spPr>
            <a:xfrm>
              <a:off x="5238750" y="0"/>
              <a:ext cx="400050" cy="6858000"/>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18" name="Google Shape;118;p17"/>
            <p:cNvSpPr txBox="1"/>
            <p:nvPr/>
          </p:nvSpPr>
          <p:spPr>
            <a:xfrm>
              <a:off x="7391400" y="0"/>
              <a:ext cx="228600" cy="6858000"/>
            </a:xfrm>
            <a:prstGeom prst="rect">
              <a:avLst/>
            </a:prstGeom>
            <a:gradFill>
              <a:gsLst>
                <a:gs pos="0">
                  <a:schemeClr val="dk1"/>
                </a:gs>
                <a:gs pos="50000">
                  <a:srgbClr val="5D1F00"/>
                </a:gs>
                <a:gs pos="100000">
                  <a:schemeClr val="dk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19" name="Google Shape;119;p17"/>
            <p:cNvSpPr txBox="1"/>
            <p:nvPr/>
          </p:nvSpPr>
          <p:spPr>
            <a:xfrm>
              <a:off x="7315200" y="0"/>
              <a:ext cx="1066800" cy="6858000"/>
            </a:xfrm>
            <a:prstGeom prst="rect">
              <a:avLst/>
            </a:prstGeom>
            <a:gradFill>
              <a:gsLst>
                <a:gs pos="0">
                  <a:schemeClr val="dk1"/>
                </a:gs>
                <a:gs pos="100000">
                  <a:schemeClr val="accent2"/>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20" name="Google Shape;120;p17"/>
            <p:cNvSpPr txBox="1"/>
            <p:nvPr/>
          </p:nvSpPr>
          <p:spPr>
            <a:xfrm>
              <a:off x="5562600" y="0"/>
              <a:ext cx="990600" cy="6858000"/>
            </a:xfrm>
            <a:prstGeom prst="rect">
              <a:avLst/>
            </a:prstGeom>
            <a:gradFill>
              <a:gsLst>
                <a:gs pos="0">
                  <a:schemeClr val="dk1"/>
                </a:gs>
                <a:gs pos="50000">
                  <a:schemeClr val="dk2"/>
                </a:gs>
                <a:gs pos="100000">
                  <a:schemeClr val="dk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21" name="Google Shape;121;p17"/>
            <p:cNvSpPr txBox="1"/>
            <p:nvPr/>
          </p:nvSpPr>
          <p:spPr>
            <a:xfrm>
              <a:off x="6096000" y="0"/>
              <a:ext cx="838200" cy="6858000"/>
            </a:xfrm>
            <a:prstGeom prst="rect">
              <a:avLst/>
            </a:prstGeom>
            <a:gradFill>
              <a:gsLst>
                <a:gs pos="0">
                  <a:schemeClr val="dk2"/>
                </a:gs>
                <a:gs pos="100000">
                  <a:schemeClr val="dk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22" name="Google Shape;122;p17"/>
            <p:cNvSpPr txBox="1"/>
            <p:nvPr/>
          </p:nvSpPr>
          <p:spPr>
            <a:xfrm>
              <a:off x="6934200" y="0"/>
              <a:ext cx="381000" cy="6858000"/>
            </a:xfrm>
            <a:prstGeom prst="rect">
              <a:avLst/>
            </a:prstGeom>
            <a:gradFill>
              <a:gsLst>
                <a:gs pos="0">
                  <a:schemeClr val="dk1"/>
                </a:gs>
                <a:gs pos="50000">
                  <a:srgbClr val="5D1F00"/>
                </a:gs>
                <a:gs pos="100000">
                  <a:schemeClr val="dk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23" name="Google Shape;123;p17"/>
            <p:cNvSpPr txBox="1"/>
            <p:nvPr/>
          </p:nvSpPr>
          <p:spPr>
            <a:xfrm>
              <a:off x="4254500" y="0"/>
              <a:ext cx="241300" cy="6858000"/>
            </a:xfrm>
            <a:prstGeom prst="rect">
              <a:avLst/>
            </a:prstGeom>
            <a:gradFill>
              <a:gsLst>
                <a:gs pos="0">
                  <a:schemeClr val="dk1"/>
                </a:gs>
                <a:gs pos="100000">
                  <a:schemeClr val="dk2"/>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24" name="Google Shape;124;p17"/>
            <p:cNvSpPr txBox="1"/>
            <p:nvPr/>
          </p:nvSpPr>
          <p:spPr>
            <a:xfrm>
              <a:off x="3756025" y="0"/>
              <a:ext cx="533400" cy="6858000"/>
            </a:xfrm>
            <a:prstGeom prst="rect">
              <a:avLst/>
            </a:prstGeom>
            <a:gradFill>
              <a:gsLst>
                <a:gs pos="0">
                  <a:schemeClr val="dk2"/>
                </a:gs>
                <a:gs pos="100000">
                  <a:schemeClr val="dk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25" name="Google Shape;125;p17"/>
            <p:cNvSpPr/>
            <p:nvPr/>
          </p:nvSpPr>
          <p:spPr>
            <a:xfrm>
              <a:off x="1587" y="6151562"/>
              <a:ext cx="9144000" cy="706437"/>
            </a:xfrm>
            <a:custGeom>
              <a:rect b="b" l="l" r="r" t="t"/>
              <a:pathLst>
                <a:path extrusionOk="0" h="445" w="5760">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49803"/>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26" name="Google Shape;126;p17"/>
            <p:cNvSpPr/>
            <p:nvPr/>
          </p:nvSpPr>
          <p:spPr>
            <a:xfrm>
              <a:off x="0" y="6138862"/>
              <a:ext cx="9159875" cy="276225"/>
            </a:xfrm>
            <a:custGeom>
              <a:rect b="b" l="l" r="r" t="t"/>
              <a:pathLst>
                <a:path extrusionOk="0" h="174" w="5770">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a:gsLst>
                <a:gs pos="0">
                  <a:schemeClr val="accent2"/>
                </a:gs>
                <a:gs pos="50000">
                  <a:srgbClr val="080808"/>
                </a:gs>
                <a:gs pos="100000">
                  <a:schemeClr val="accent2"/>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grpSp>
      <p:sp>
        <p:nvSpPr>
          <p:cNvPr id="127" name="Google Shape;127;p17"/>
          <p:cNvSpPr txBox="1"/>
          <p:nvPr>
            <p:ph type="title"/>
          </p:nvPr>
        </p:nvSpPr>
        <p:spPr>
          <a:xfrm>
            <a:off x="457200" y="277812"/>
            <a:ext cx="8229600" cy="1139825"/>
          </a:xfrm>
          <a:prstGeom prst="rect">
            <a:avLst/>
          </a:prstGeom>
          <a:noFill/>
          <a:ln>
            <a:noFill/>
          </a:ln>
        </p:spPr>
        <p:txBody>
          <a:bodyPr anchorCtr="1" anchor="ctr" bIns="45700" lIns="91425" spcFirstLastPara="1" rIns="91425" wrap="square" tIns="45700"/>
          <a:lstStyle>
            <a:lvl1pPr lvl="0"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200" u="none" cap="none" strike="noStrike">
                <a:solidFill>
                  <a:schemeClr val="lt2"/>
                </a:solidFill>
                <a:latin typeface="Arial"/>
                <a:ea typeface="Arial"/>
                <a:cs typeface="Arial"/>
                <a:sym typeface="Arial"/>
              </a:defRPr>
            </a:lvl9pPr>
          </a:lstStyle>
          <a:p/>
        </p:txBody>
      </p:sp>
      <p:sp>
        <p:nvSpPr>
          <p:cNvPr id="128" name="Google Shape;128;p17"/>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lstStyle>
            <a:lvl1pPr indent="-391160" lvl="0" marL="457200" marR="0" rtl="0" algn="l">
              <a:spcBef>
                <a:spcPts val="640"/>
              </a:spcBef>
              <a:spcAft>
                <a:spcPts val="0"/>
              </a:spcAft>
              <a:buClr>
                <a:schemeClr val="hlink"/>
              </a:buClr>
              <a:buSzPts val="2560"/>
              <a:buFont typeface="Noto Sans Symbols"/>
              <a:buChar char="●"/>
              <a:defRPr b="0" i="0" sz="3200" u="none" cap="none" strike="noStrike">
                <a:solidFill>
                  <a:schemeClr val="lt1"/>
                </a:solidFill>
                <a:latin typeface="Arial"/>
                <a:ea typeface="Arial"/>
                <a:cs typeface="Arial"/>
                <a:sym typeface="Arial"/>
              </a:defRPr>
            </a:lvl1pPr>
            <a:lvl2pPr indent="-370840" lvl="1" marL="914400" marR="0" rtl="0" algn="l">
              <a:spcBef>
                <a:spcPts val="560"/>
              </a:spcBef>
              <a:spcAft>
                <a:spcPts val="0"/>
              </a:spcAft>
              <a:buClr>
                <a:schemeClr val="folHlink"/>
              </a:buClr>
              <a:buSzPts val="2240"/>
              <a:buFont typeface="Noto Sans Symbols"/>
              <a:buChar char="●"/>
              <a:defRPr b="0" i="0" sz="2800" u="none" cap="none" strike="noStrike">
                <a:solidFill>
                  <a:schemeClr val="lt1"/>
                </a:solidFill>
                <a:latin typeface="Arial"/>
                <a:ea typeface="Arial"/>
                <a:cs typeface="Arial"/>
                <a:sym typeface="Arial"/>
              </a:defRPr>
            </a:lvl2pPr>
            <a:lvl3pPr indent="-350519" lvl="2" marL="1371600" marR="0" rtl="0" algn="l">
              <a:spcBef>
                <a:spcPts val="480"/>
              </a:spcBef>
              <a:spcAft>
                <a:spcPts val="0"/>
              </a:spcAft>
              <a:buClr>
                <a:schemeClr val="lt2"/>
              </a:buClr>
              <a:buSzPts val="1920"/>
              <a:buFont typeface="Noto Sans Symbols"/>
              <a:buChar char="●"/>
              <a:defRPr b="0" i="0" sz="2400" u="none" cap="none" strike="noStrike">
                <a:solidFill>
                  <a:schemeClr val="lt1"/>
                </a:solidFill>
                <a:latin typeface="Arial"/>
                <a:ea typeface="Arial"/>
                <a:cs typeface="Arial"/>
                <a:sym typeface="Arial"/>
              </a:defRPr>
            </a:lvl3pPr>
            <a:lvl4pPr indent="-330200" lvl="3" marL="1828800" marR="0" rtl="0" algn="l">
              <a:spcBef>
                <a:spcPts val="400"/>
              </a:spcBef>
              <a:spcAft>
                <a:spcPts val="0"/>
              </a:spcAft>
              <a:buClr>
                <a:schemeClr val="hlink"/>
              </a:buClr>
              <a:buSzPts val="1600"/>
              <a:buFont typeface="Noto Sans Symbols"/>
              <a:buChar char="●"/>
              <a:defRPr b="0" i="0" sz="2000" u="none" cap="none" strike="noStrike">
                <a:solidFill>
                  <a:schemeClr val="lt1"/>
                </a:solidFill>
                <a:latin typeface="Arial"/>
                <a:ea typeface="Arial"/>
                <a:cs typeface="Arial"/>
                <a:sym typeface="Arial"/>
              </a:defRPr>
            </a:lvl4pPr>
            <a:lvl5pPr indent="-330200" lvl="4" marL="2286000" marR="0" rtl="0" algn="l">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5pPr>
            <a:lvl6pPr indent="-330200" lvl="5" marL="2743200" marR="0" rtl="0" algn="l">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6pPr>
            <a:lvl7pPr indent="-330200" lvl="6" marL="3200400" marR="0" rtl="0" algn="l">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7pPr>
            <a:lvl8pPr indent="-330200" lvl="7" marL="3657600" marR="0" rtl="0" algn="l">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8pPr>
            <a:lvl9pPr indent="-330200" lvl="8" marL="4114800" marR="0" rtl="0" algn="l">
              <a:spcBef>
                <a:spcPts val="400"/>
              </a:spcBef>
              <a:spcAft>
                <a:spcPts val="0"/>
              </a:spcAft>
              <a:buClr>
                <a:schemeClr val="lt1"/>
              </a:buClr>
              <a:buSzPts val="1600"/>
              <a:buFont typeface="Noto Sans Symbols"/>
              <a:buChar char="●"/>
              <a:defRPr b="0" i="0" sz="2000" u="none" cap="none" strike="noStrike">
                <a:solidFill>
                  <a:schemeClr val="lt1"/>
                </a:solidFill>
                <a:latin typeface="Arial"/>
                <a:ea typeface="Arial"/>
                <a:cs typeface="Arial"/>
                <a:sym typeface="Arial"/>
              </a:defRPr>
            </a:lvl9pPr>
          </a:lstStyle>
          <a:p/>
        </p:txBody>
      </p:sp>
      <p:sp>
        <p:nvSpPr>
          <p:cNvPr id="129" name="Google Shape;129;p17"/>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30" name="Google Shape;130;p17"/>
          <p:cNvSpPr txBox="1"/>
          <p:nvPr>
            <p:ph idx="12" type="sldNum"/>
          </p:nvPr>
        </p:nvSpPr>
        <p:spPr>
          <a:xfrm>
            <a:off x="6553200" y="6243637"/>
            <a:ext cx="21336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000"/>
              <a:buFont typeface="Arial"/>
              <a:buNone/>
              <a:defRPr b="0" i="0" sz="1000" u="non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sz="1400">
              <a:solidFill>
                <a:srgbClr val="000000"/>
              </a:solidFill>
            </a:endParaRPr>
          </a:p>
        </p:txBody>
      </p:sp>
      <p:sp>
        <p:nvSpPr>
          <p:cNvPr id="131" name="Google Shape;131;p17"/>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195" name="Shape 195"/>
        <p:cNvGrpSpPr/>
        <p:nvPr/>
      </p:nvGrpSpPr>
      <p:grpSpPr>
        <a:xfrm>
          <a:off x="0" y="0"/>
          <a:ext cx="0" cy="0"/>
          <a:chOff x="0" y="0"/>
          <a:chExt cx="0" cy="0"/>
        </a:xfrm>
      </p:grpSpPr>
      <p:sp>
        <p:nvSpPr>
          <p:cNvPr id="196" name="Google Shape;196;p28"/>
          <p:cNvSpPr txBox="1"/>
          <p:nvPr>
            <p:ph type="title"/>
          </p:nvPr>
        </p:nvSpPr>
        <p:spPr>
          <a:xfrm>
            <a:off x="457200" y="277812"/>
            <a:ext cx="82296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97" name="Google Shape;197;p28"/>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lstStyle>
            <a:lvl1pPr indent="-360680" lvl="0" marL="457200" marR="0" rtl="0" algn="l">
              <a:spcBef>
                <a:spcPts val="640"/>
              </a:spcBef>
              <a:spcAft>
                <a:spcPts val="0"/>
              </a:spcAft>
              <a:buClr>
                <a:schemeClr val="hlink"/>
              </a:buClr>
              <a:buSzPts val="2080"/>
              <a:buFont typeface="Noto Sans Symbols"/>
              <a:buChar char="■"/>
              <a:defRPr b="0" i="0" sz="3200" u="none" cap="none" strike="noStrike">
                <a:solidFill>
                  <a:schemeClr val="lt1"/>
                </a:solidFill>
                <a:latin typeface="Arial"/>
                <a:ea typeface="Arial"/>
                <a:cs typeface="Arial"/>
                <a:sym typeface="Arial"/>
              </a:defRPr>
            </a:lvl1pPr>
            <a:lvl2pPr indent="-344169" lvl="1" marL="914400" marR="0" rtl="0" algn="l">
              <a:spcBef>
                <a:spcPts val="560"/>
              </a:spcBef>
              <a:spcAft>
                <a:spcPts val="0"/>
              </a:spcAft>
              <a:buClr>
                <a:schemeClr val="lt1"/>
              </a:buClr>
              <a:buSzPts val="1820"/>
              <a:buFont typeface="Noto Sans Symbols"/>
              <a:buChar char="■"/>
              <a:defRPr b="0" i="0" sz="2800" u="none" cap="none" strike="noStrike">
                <a:solidFill>
                  <a:schemeClr val="lt1"/>
                </a:solidFill>
                <a:latin typeface="Arial"/>
                <a:ea typeface="Arial"/>
                <a:cs typeface="Arial"/>
                <a:sym typeface="Arial"/>
              </a:defRPr>
            </a:lvl2pPr>
            <a:lvl3pPr indent="-327660" lvl="2" marL="1371600" marR="0" rtl="0" algn="l">
              <a:spcBef>
                <a:spcPts val="480"/>
              </a:spcBef>
              <a:spcAft>
                <a:spcPts val="0"/>
              </a:spcAft>
              <a:buClr>
                <a:schemeClr val="accent2"/>
              </a:buClr>
              <a:buSzPts val="1560"/>
              <a:buFont typeface="Noto Sans Symbols"/>
              <a:buChar char="■"/>
              <a:defRPr b="0" i="0" sz="2400" u="none" cap="none" strike="noStrike">
                <a:solidFill>
                  <a:schemeClr val="lt1"/>
                </a:solidFill>
                <a:latin typeface="Arial"/>
                <a:ea typeface="Arial"/>
                <a:cs typeface="Arial"/>
                <a:sym typeface="Arial"/>
              </a:defRPr>
            </a:lvl3pPr>
            <a:lvl4pPr indent="-311150" lvl="3" marL="1828800" marR="0" rtl="0" algn="l">
              <a:spcBef>
                <a:spcPts val="400"/>
              </a:spcBef>
              <a:spcAft>
                <a:spcPts val="0"/>
              </a:spcAft>
              <a:buClr>
                <a:schemeClr val="lt1"/>
              </a:buClr>
              <a:buSzPts val="1300"/>
              <a:buFont typeface="Noto Sans Symbols"/>
              <a:buChar char="■"/>
              <a:defRPr b="0" i="0" sz="2000" u="none" cap="none" strike="noStrike">
                <a:solidFill>
                  <a:schemeClr val="lt1"/>
                </a:solidFill>
                <a:latin typeface="Arial"/>
                <a:ea typeface="Arial"/>
                <a:cs typeface="Arial"/>
                <a:sym typeface="Arial"/>
              </a:defRPr>
            </a:lvl4pPr>
            <a:lvl5pPr indent="-311150" lvl="4" marL="22860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Arial"/>
                <a:ea typeface="Arial"/>
                <a:cs typeface="Arial"/>
                <a:sym typeface="Arial"/>
              </a:defRPr>
            </a:lvl5pPr>
            <a:lvl6pPr indent="-311150" lvl="5" marL="27432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Arial"/>
                <a:ea typeface="Arial"/>
                <a:cs typeface="Arial"/>
                <a:sym typeface="Arial"/>
              </a:defRPr>
            </a:lvl6pPr>
            <a:lvl7pPr indent="-311150" lvl="6" marL="32004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Arial"/>
                <a:ea typeface="Arial"/>
                <a:cs typeface="Arial"/>
                <a:sym typeface="Arial"/>
              </a:defRPr>
            </a:lvl7pPr>
            <a:lvl8pPr indent="-311150" lvl="7" marL="36576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Arial"/>
                <a:ea typeface="Arial"/>
                <a:cs typeface="Arial"/>
                <a:sym typeface="Arial"/>
              </a:defRPr>
            </a:lvl8pPr>
            <a:lvl9pPr indent="-311150" lvl="8" marL="41148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Arial"/>
                <a:ea typeface="Arial"/>
                <a:cs typeface="Arial"/>
                <a:sym typeface="Arial"/>
              </a:defRPr>
            </a:lvl9pPr>
          </a:lstStyle>
          <a:p/>
        </p:txBody>
      </p:sp>
      <p:sp>
        <p:nvSpPr>
          <p:cNvPr id="198" name="Google Shape;198;p28"/>
          <p:cNvSpPr txBox="1"/>
          <p:nvPr>
            <p:ph idx="10" type="dt"/>
          </p:nvPr>
        </p:nvSpPr>
        <p:spPr>
          <a:xfrm>
            <a:off x="457200" y="6278562"/>
            <a:ext cx="21336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99" name="Google Shape;199;p28"/>
          <p:cNvSpPr txBox="1"/>
          <p:nvPr>
            <p:ph idx="11" type="ftr"/>
          </p:nvPr>
        </p:nvSpPr>
        <p:spPr>
          <a:xfrm>
            <a:off x="3124200" y="6278562"/>
            <a:ext cx="28956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200" name="Google Shape;200;p28"/>
          <p:cNvSpPr txBox="1"/>
          <p:nvPr>
            <p:ph idx="12" type="sldNum"/>
          </p:nvPr>
        </p:nvSpPr>
        <p:spPr>
          <a:xfrm>
            <a:off x="6553200" y="6278562"/>
            <a:ext cx="21336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201" name="Shape 201"/>
        <p:cNvGrpSpPr/>
        <p:nvPr/>
      </p:nvGrpSpPr>
      <p:grpSpPr>
        <a:xfrm>
          <a:off x="0" y="0"/>
          <a:ext cx="0" cy="0"/>
          <a:chOff x="0" y="0"/>
          <a:chExt cx="0" cy="0"/>
        </a:xfrm>
      </p:grpSpPr>
      <p:sp>
        <p:nvSpPr>
          <p:cNvPr id="202" name="Google Shape;202;p29"/>
          <p:cNvSpPr txBox="1"/>
          <p:nvPr>
            <p:ph type="title"/>
          </p:nvPr>
        </p:nvSpPr>
        <p:spPr>
          <a:xfrm>
            <a:off x="457200" y="277812"/>
            <a:ext cx="82296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1"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1"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1"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1"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1"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1" i="0" sz="4400" u="none" cap="none" strike="noStrike">
                <a:solidFill>
                  <a:schemeClr val="lt2"/>
                </a:solidFill>
                <a:latin typeface="Times New Roman"/>
                <a:ea typeface="Times New Roman"/>
                <a:cs typeface="Times New Roman"/>
                <a:sym typeface="Times New Roman"/>
              </a:defRPr>
            </a:lvl6pPr>
            <a:lvl7pPr lvl="6" marR="0" rtl="0" algn="ctr">
              <a:spcBef>
                <a:spcPts val="0"/>
              </a:spcBef>
              <a:spcAft>
                <a:spcPts val="0"/>
              </a:spcAft>
              <a:buSzPts val="1400"/>
              <a:buNone/>
              <a:defRPr b="1" i="0" sz="4400" u="none" cap="none" strike="noStrike">
                <a:solidFill>
                  <a:schemeClr val="lt2"/>
                </a:solidFill>
                <a:latin typeface="Times New Roman"/>
                <a:ea typeface="Times New Roman"/>
                <a:cs typeface="Times New Roman"/>
                <a:sym typeface="Times New Roman"/>
              </a:defRPr>
            </a:lvl7pPr>
            <a:lvl8pPr lvl="7" marR="0" rtl="0" algn="ctr">
              <a:spcBef>
                <a:spcPts val="0"/>
              </a:spcBef>
              <a:spcAft>
                <a:spcPts val="0"/>
              </a:spcAft>
              <a:buSzPts val="1400"/>
              <a:buNone/>
              <a:defRPr b="1" i="0" sz="4400" u="none" cap="none" strike="noStrike">
                <a:solidFill>
                  <a:schemeClr val="lt2"/>
                </a:solidFill>
                <a:latin typeface="Times New Roman"/>
                <a:ea typeface="Times New Roman"/>
                <a:cs typeface="Times New Roman"/>
                <a:sym typeface="Times New Roman"/>
              </a:defRPr>
            </a:lvl8pPr>
            <a:lvl9pPr lvl="8" marR="0" rtl="0" algn="ctr">
              <a:spcBef>
                <a:spcPts val="0"/>
              </a:spcBef>
              <a:spcAft>
                <a:spcPts val="0"/>
              </a:spcAft>
              <a:buSzPts val="1400"/>
              <a:buNone/>
              <a:defRPr b="1" i="0" sz="4400" u="none" cap="none" strike="noStrike">
                <a:solidFill>
                  <a:schemeClr val="lt2"/>
                </a:solidFill>
                <a:latin typeface="Times New Roman"/>
                <a:ea typeface="Times New Roman"/>
                <a:cs typeface="Times New Roman"/>
                <a:sym typeface="Times New Roman"/>
              </a:defRPr>
            </a:lvl9pPr>
          </a:lstStyle>
          <a:p/>
        </p:txBody>
      </p:sp>
      <p:sp>
        <p:nvSpPr>
          <p:cNvPr id="203" name="Google Shape;203;p29"/>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lstStyle>
            <a:lvl1pPr indent="-350520" lvl="0" marL="457200" marR="0" rtl="0" algn="l">
              <a:spcBef>
                <a:spcPts val="640"/>
              </a:spcBef>
              <a:spcAft>
                <a:spcPts val="0"/>
              </a:spcAft>
              <a:buClr>
                <a:schemeClr val="hlink"/>
              </a:buClr>
              <a:buSzPts val="1920"/>
              <a:buFont typeface="Noto Sans Symbols"/>
              <a:buChar char="■"/>
              <a:defRPr b="0" i="0" sz="3200" u="none" cap="none" strike="noStrike">
                <a:solidFill>
                  <a:schemeClr val="lt1"/>
                </a:solidFill>
                <a:latin typeface="Arial"/>
                <a:ea typeface="Arial"/>
                <a:cs typeface="Arial"/>
                <a:sym typeface="Arial"/>
              </a:defRPr>
            </a:lvl1pPr>
            <a:lvl2pPr indent="-335280" lvl="1" marL="914400" marR="0" rtl="0" algn="l">
              <a:spcBef>
                <a:spcPts val="560"/>
              </a:spcBef>
              <a:spcAft>
                <a:spcPts val="0"/>
              </a:spcAft>
              <a:buClr>
                <a:schemeClr val="lt2"/>
              </a:buClr>
              <a:buSzPts val="1680"/>
              <a:buFont typeface="Noto Sans Symbols"/>
              <a:buChar char="■"/>
              <a:defRPr b="0" i="0" sz="2800" u="none" cap="none" strike="noStrike">
                <a:solidFill>
                  <a:schemeClr val="lt1"/>
                </a:solidFill>
                <a:latin typeface="Arial"/>
                <a:ea typeface="Arial"/>
                <a:cs typeface="Arial"/>
                <a:sym typeface="Arial"/>
              </a:defRPr>
            </a:lvl2pPr>
            <a:lvl3pPr indent="-320039" lvl="2" marL="1371600" marR="0" rtl="0" algn="l">
              <a:spcBef>
                <a:spcPts val="480"/>
              </a:spcBef>
              <a:spcAft>
                <a:spcPts val="0"/>
              </a:spcAft>
              <a:buClr>
                <a:schemeClr val="folHlink"/>
              </a:buClr>
              <a:buSzPts val="1440"/>
              <a:buFont typeface="Noto Sans Symbols"/>
              <a:buChar char="■"/>
              <a:defRPr b="0" i="0" sz="2400" u="none" cap="none" strike="noStrike">
                <a:solidFill>
                  <a:schemeClr val="lt1"/>
                </a:solidFill>
                <a:latin typeface="Arial"/>
                <a:ea typeface="Arial"/>
                <a:cs typeface="Arial"/>
                <a:sym typeface="Arial"/>
              </a:defRPr>
            </a:lvl3pPr>
            <a:lvl4pPr indent="-304800" lvl="3" marL="1828800" marR="0" rtl="0" algn="l">
              <a:spcBef>
                <a:spcPts val="400"/>
              </a:spcBef>
              <a:spcAft>
                <a:spcPts val="0"/>
              </a:spcAft>
              <a:buClr>
                <a:schemeClr val="lt1"/>
              </a:buClr>
              <a:buSzPts val="1200"/>
              <a:buFont typeface="Noto Sans Symbols"/>
              <a:buChar char="■"/>
              <a:defRPr b="0" i="0" sz="2000" u="none" cap="none" strike="noStrike">
                <a:solidFill>
                  <a:schemeClr val="lt1"/>
                </a:solidFill>
                <a:latin typeface="Arial"/>
                <a:ea typeface="Arial"/>
                <a:cs typeface="Arial"/>
                <a:sym typeface="Arial"/>
              </a:defRPr>
            </a:lvl4pPr>
            <a:lvl5pPr indent="-304800" lvl="4" marL="2286000" marR="0" rtl="0" algn="l">
              <a:spcBef>
                <a:spcPts val="400"/>
              </a:spcBef>
              <a:spcAft>
                <a:spcPts val="0"/>
              </a:spcAft>
              <a:buClr>
                <a:schemeClr val="hlink"/>
              </a:buClr>
              <a:buSzPts val="1200"/>
              <a:buFont typeface="Noto Sans Symbols"/>
              <a:buChar char="■"/>
              <a:defRPr b="0" i="0" sz="2000" u="none" cap="none" strike="noStrike">
                <a:solidFill>
                  <a:schemeClr val="lt1"/>
                </a:solidFill>
                <a:latin typeface="Arial"/>
                <a:ea typeface="Arial"/>
                <a:cs typeface="Arial"/>
                <a:sym typeface="Arial"/>
              </a:defRPr>
            </a:lvl5pPr>
            <a:lvl6pPr indent="-304800" lvl="5" marL="2743200" marR="0" rtl="0" algn="l">
              <a:spcBef>
                <a:spcPts val="400"/>
              </a:spcBef>
              <a:spcAft>
                <a:spcPts val="0"/>
              </a:spcAft>
              <a:buClr>
                <a:schemeClr val="hlink"/>
              </a:buClr>
              <a:buSzPts val="1200"/>
              <a:buFont typeface="Noto Sans Symbols"/>
              <a:buChar char="■"/>
              <a:defRPr b="0" i="0" sz="2000" u="none" cap="none" strike="noStrike">
                <a:solidFill>
                  <a:schemeClr val="lt1"/>
                </a:solidFill>
                <a:latin typeface="Arial"/>
                <a:ea typeface="Arial"/>
                <a:cs typeface="Arial"/>
                <a:sym typeface="Arial"/>
              </a:defRPr>
            </a:lvl6pPr>
            <a:lvl7pPr indent="-304800" lvl="6" marL="3200400" marR="0" rtl="0" algn="l">
              <a:spcBef>
                <a:spcPts val="400"/>
              </a:spcBef>
              <a:spcAft>
                <a:spcPts val="0"/>
              </a:spcAft>
              <a:buClr>
                <a:schemeClr val="hlink"/>
              </a:buClr>
              <a:buSzPts val="1200"/>
              <a:buFont typeface="Noto Sans Symbols"/>
              <a:buChar char="■"/>
              <a:defRPr b="0" i="0" sz="2000" u="none" cap="none" strike="noStrike">
                <a:solidFill>
                  <a:schemeClr val="lt1"/>
                </a:solidFill>
                <a:latin typeface="Arial"/>
                <a:ea typeface="Arial"/>
                <a:cs typeface="Arial"/>
                <a:sym typeface="Arial"/>
              </a:defRPr>
            </a:lvl7pPr>
            <a:lvl8pPr indent="-304800" lvl="7" marL="3657600" marR="0" rtl="0" algn="l">
              <a:spcBef>
                <a:spcPts val="400"/>
              </a:spcBef>
              <a:spcAft>
                <a:spcPts val="0"/>
              </a:spcAft>
              <a:buClr>
                <a:schemeClr val="hlink"/>
              </a:buClr>
              <a:buSzPts val="1200"/>
              <a:buFont typeface="Noto Sans Symbols"/>
              <a:buChar char="■"/>
              <a:defRPr b="0" i="0" sz="2000" u="none" cap="none" strike="noStrike">
                <a:solidFill>
                  <a:schemeClr val="lt1"/>
                </a:solidFill>
                <a:latin typeface="Arial"/>
                <a:ea typeface="Arial"/>
                <a:cs typeface="Arial"/>
                <a:sym typeface="Arial"/>
              </a:defRPr>
            </a:lvl8pPr>
            <a:lvl9pPr indent="-304800" lvl="8" marL="4114800" marR="0" rtl="0" algn="l">
              <a:spcBef>
                <a:spcPts val="400"/>
              </a:spcBef>
              <a:spcAft>
                <a:spcPts val="0"/>
              </a:spcAft>
              <a:buClr>
                <a:schemeClr val="hlink"/>
              </a:buClr>
              <a:buSzPts val="1200"/>
              <a:buFont typeface="Noto Sans Symbols"/>
              <a:buChar char="■"/>
              <a:defRPr b="0" i="0" sz="2000" u="none" cap="none" strike="noStrike">
                <a:solidFill>
                  <a:schemeClr val="lt1"/>
                </a:solidFill>
                <a:latin typeface="Arial"/>
                <a:ea typeface="Arial"/>
                <a:cs typeface="Arial"/>
                <a:sym typeface="Arial"/>
              </a:defRPr>
            </a:lvl9pPr>
          </a:lstStyle>
          <a:p/>
        </p:txBody>
      </p:sp>
      <p:sp>
        <p:nvSpPr>
          <p:cNvPr id="204" name="Google Shape;204;p29"/>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205" name="Google Shape;205;p29"/>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206" name="Google Shape;206;p29"/>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207" name="Shape 207"/>
        <p:cNvGrpSpPr/>
        <p:nvPr/>
      </p:nvGrpSpPr>
      <p:grpSpPr>
        <a:xfrm>
          <a:off x="0" y="0"/>
          <a:ext cx="0" cy="0"/>
          <a:chOff x="0" y="0"/>
          <a:chExt cx="0" cy="0"/>
        </a:xfrm>
      </p:grpSpPr>
      <p:grpSp>
        <p:nvGrpSpPr>
          <p:cNvPr id="208" name="Google Shape;208;p30"/>
          <p:cNvGrpSpPr/>
          <p:nvPr/>
        </p:nvGrpSpPr>
        <p:grpSpPr>
          <a:xfrm>
            <a:off x="3800475" y="1789112"/>
            <a:ext cx="5355117" cy="5056187"/>
            <a:chOff x="3800475" y="1789112"/>
            <a:chExt cx="5355117" cy="5056187"/>
          </a:xfrm>
        </p:grpSpPr>
        <p:sp>
          <p:nvSpPr>
            <p:cNvPr id="209" name="Google Shape;209;p30"/>
            <p:cNvSpPr txBox="1"/>
            <p:nvPr/>
          </p:nvSpPr>
          <p:spPr>
            <a:xfrm>
              <a:off x="6715125" y="2166937"/>
              <a:ext cx="312737" cy="161925"/>
            </a:xfrm>
            <a:prstGeom prst="rect">
              <a:avLst/>
            </a:pr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10" name="Google Shape;210;p30"/>
            <p:cNvSpPr/>
            <p:nvPr/>
          </p:nvSpPr>
          <p:spPr>
            <a:xfrm>
              <a:off x="6824662" y="1881187"/>
              <a:ext cx="74612" cy="74612"/>
            </a:xfrm>
            <a:prstGeom prst="ellipse">
              <a:avLst/>
            </a:pr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11" name="Google Shape;211;p30"/>
            <p:cNvSpPr txBox="1"/>
            <p:nvPr/>
          </p:nvSpPr>
          <p:spPr>
            <a:xfrm rot="960000">
              <a:off x="8262937" y="2373312"/>
              <a:ext cx="9525" cy="3290887"/>
            </a:xfrm>
            <a:prstGeom prst="rect">
              <a:avLst/>
            </a:pr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12" name="Google Shape;212;p30"/>
            <p:cNvSpPr/>
            <p:nvPr/>
          </p:nvSpPr>
          <p:spPr>
            <a:xfrm>
              <a:off x="7732712" y="5568950"/>
              <a:ext cx="104775" cy="152400"/>
            </a:xfrm>
            <a:custGeom>
              <a:rect b="b" l="l" r="r" t="t"/>
              <a:pathLst>
                <a:path extrusionOk="0" h="96" w="6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13" name="Google Shape;213;p30"/>
            <p:cNvSpPr txBox="1"/>
            <p:nvPr/>
          </p:nvSpPr>
          <p:spPr>
            <a:xfrm rot="60000">
              <a:off x="8710612" y="2436812"/>
              <a:ext cx="9525" cy="3171825"/>
            </a:xfrm>
            <a:prstGeom prst="rect">
              <a:avLst/>
            </a:pr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14" name="Google Shape;214;p30"/>
            <p:cNvSpPr txBox="1"/>
            <p:nvPr/>
          </p:nvSpPr>
          <p:spPr>
            <a:xfrm rot="-960000">
              <a:off x="8953500" y="2414587"/>
              <a:ext cx="9525" cy="1398587"/>
            </a:xfrm>
            <a:prstGeom prst="rect">
              <a:avLst/>
            </a:pr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15" name="Google Shape;215;p30"/>
            <p:cNvSpPr txBox="1"/>
            <p:nvPr/>
          </p:nvSpPr>
          <p:spPr>
            <a:xfrm rot="-1200000">
              <a:off x="5467350" y="2882900"/>
              <a:ext cx="9525" cy="3227387"/>
            </a:xfrm>
            <a:prstGeom prst="rect">
              <a:avLst/>
            </a:pr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16" name="Google Shape;216;p30"/>
            <p:cNvSpPr txBox="1"/>
            <p:nvPr/>
          </p:nvSpPr>
          <p:spPr>
            <a:xfrm rot="1080000">
              <a:off x="4376737" y="2890837"/>
              <a:ext cx="9525" cy="3363912"/>
            </a:xfrm>
            <a:prstGeom prst="rect">
              <a:avLst/>
            </a:pr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17" name="Google Shape;217;p30"/>
            <p:cNvSpPr txBox="1"/>
            <p:nvPr/>
          </p:nvSpPr>
          <p:spPr>
            <a:xfrm rot="240000">
              <a:off x="4818062" y="2968625"/>
              <a:ext cx="9525" cy="3025775"/>
            </a:xfrm>
            <a:prstGeom prst="rect">
              <a:avLst/>
            </a:pr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18" name="Google Shape;218;p30"/>
            <p:cNvSpPr/>
            <p:nvPr/>
          </p:nvSpPr>
          <p:spPr>
            <a:xfrm>
              <a:off x="6361112" y="4795837"/>
              <a:ext cx="989012" cy="247650"/>
            </a:xfrm>
            <a:custGeom>
              <a:rect b="b" l="l" r="r" t="t"/>
              <a:pathLst>
                <a:path extrusionOk="0" h="156" w="623">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19" name="Google Shape;219;p30"/>
            <p:cNvSpPr/>
            <p:nvPr/>
          </p:nvSpPr>
          <p:spPr>
            <a:xfrm>
              <a:off x="7559675" y="5700712"/>
              <a:ext cx="1581150" cy="200025"/>
            </a:xfrm>
            <a:custGeom>
              <a:rect b="b" l="l" r="r" t="t"/>
              <a:pathLst>
                <a:path extrusionOk="0" h="126" w="993">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20" name="Google Shape;220;p30"/>
            <p:cNvSpPr/>
            <p:nvPr/>
          </p:nvSpPr>
          <p:spPr>
            <a:xfrm>
              <a:off x="7597775" y="5786437"/>
              <a:ext cx="1543050" cy="388937"/>
            </a:xfrm>
            <a:custGeom>
              <a:rect b="b" l="l" r="r" t="t"/>
              <a:pathLst>
                <a:path extrusionOk="0" h="245" w="969">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a:gsLst>
                <a:gs pos="0">
                  <a:schemeClr val="dk1"/>
                </a:gs>
                <a:gs pos="100000">
                  <a:srgbClr val="82582E"/>
                </a:gs>
              </a:gsLst>
              <a:lin ang="189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21" name="Google Shape;221;p30"/>
            <p:cNvSpPr/>
            <p:nvPr/>
          </p:nvSpPr>
          <p:spPr>
            <a:xfrm>
              <a:off x="7626350" y="5700712"/>
              <a:ext cx="1514475" cy="142875"/>
            </a:xfrm>
            <a:custGeom>
              <a:rect b="b" l="l" r="r" t="t"/>
              <a:pathLst>
                <a:path extrusionOk="0" h="90" w="951">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a:gsLst>
                <a:gs pos="0">
                  <a:srgbClr val="82582E"/>
                </a:gs>
                <a:gs pos="100000">
                  <a:schemeClr val="dk1"/>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22" name="Google Shape;222;p30"/>
            <p:cNvSpPr/>
            <p:nvPr/>
          </p:nvSpPr>
          <p:spPr>
            <a:xfrm>
              <a:off x="4856162" y="2446337"/>
              <a:ext cx="161925" cy="246062"/>
            </a:xfrm>
            <a:custGeom>
              <a:rect b="b" l="l" r="r" t="t"/>
              <a:pathLst>
                <a:path extrusionOk="0" h="155" w="102">
                  <a:moveTo>
                    <a:pt x="102" y="0"/>
                  </a:moveTo>
                  <a:lnTo>
                    <a:pt x="0" y="12"/>
                  </a:lnTo>
                  <a:lnTo>
                    <a:pt x="30" y="72"/>
                  </a:lnTo>
                  <a:lnTo>
                    <a:pt x="30" y="155"/>
                  </a:lnTo>
                  <a:lnTo>
                    <a:pt x="72" y="155"/>
                  </a:lnTo>
                  <a:lnTo>
                    <a:pt x="72" y="66"/>
                  </a:lnTo>
                  <a:lnTo>
                    <a:pt x="102" y="0"/>
                  </a:lnTo>
                  <a:lnTo>
                    <a:pt x="102" y="0"/>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23" name="Google Shape;223;p30"/>
            <p:cNvSpPr/>
            <p:nvPr/>
          </p:nvSpPr>
          <p:spPr>
            <a:xfrm>
              <a:off x="4856162" y="2682875"/>
              <a:ext cx="142875" cy="152400"/>
            </a:xfrm>
            <a:custGeom>
              <a:rect b="b" l="l" r="r" t="t"/>
              <a:pathLst>
                <a:path extrusionOk="0" h="96" w="90">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24" name="Google Shape;224;p30"/>
            <p:cNvSpPr/>
            <p:nvPr/>
          </p:nvSpPr>
          <p:spPr>
            <a:xfrm>
              <a:off x="4856162" y="2806700"/>
              <a:ext cx="142875" cy="171450"/>
            </a:xfrm>
            <a:custGeom>
              <a:rect b="b" l="l" r="r" t="t"/>
              <a:pathLst>
                <a:path extrusionOk="0" h="108" w="90">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25" name="Google Shape;225;p30"/>
            <p:cNvSpPr/>
            <p:nvPr/>
          </p:nvSpPr>
          <p:spPr>
            <a:xfrm>
              <a:off x="8683625" y="1912937"/>
              <a:ext cx="161925" cy="247650"/>
            </a:xfrm>
            <a:custGeom>
              <a:rect b="b" l="l" r="r" t="t"/>
              <a:pathLst>
                <a:path extrusionOk="0" h="156" w="102">
                  <a:moveTo>
                    <a:pt x="102" y="0"/>
                  </a:moveTo>
                  <a:lnTo>
                    <a:pt x="0" y="6"/>
                  </a:lnTo>
                  <a:lnTo>
                    <a:pt x="30" y="72"/>
                  </a:lnTo>
                  <a:lnTo>
                    <a:pt x="30" y="156"/>
                  </a:lnTo>
                  <a:lnTo>
                    <a:pt x="72" y="156"/>
                  </a:lnTo>
                  <a:lnTo>
                    <a:pt x="72" y="66"/>
                  </a:lnTo>
                  <a:lnTo>
                    <a:pt x="102" y="0"/>
                  </a:lnTo>
                  <a:lnTo>
                    <a:pt x="102" y="0"/>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26" name="Google Shape;226;p30"/>
            <p:cNvSpPr/>
            <p:nvPr/>
          </p:nvSpPr>
          <p:spPr>
            <a:xfrm>
              <a:off x="8693150" y="2141537"/>
              <a:ext cx="133350" cy="152400"/>
            </a:xfrm>
            <a:custGeom>
              <a:rect b="b" l="l" r="r" t="t"/>
              <a:pathLst>
                <a:path extrusionOk="0" h="96" w="84">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27" name="Google Shape;227;p30"/>
            <p:cNvSpPr/>
            <p:nvPr/>
          </p:nvSpPr>
          <p:spPr>
            <a:xfrm>
              <a:off x="8683625" y="2274887"/>
              <a:ext cx="142875" cy="171450"/>
            </a:xfrm>
            <a:custGeom>
              <a:rect b="b" l="l" r="r" t="t"/>
              <a:pathLst>
                <a:path extrusionOk="0" h="108" w="90">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28" name="Google Shape;228;p30"/>
            <p:cNvSpPr/>
            <p:nvPr/>
          </p:nvSpPr>
          <p:spPr>
            <a:xfrm>
              <a:off x="8616950" y="5595937"/>
              <a:ext cx="104775" cy="152400"/>
            </a:xfrm>
            <a:custGeom>
              <a:rect b="b" l="l" r="r" t="t"/>
              <a:pathLst>
                <a:path extrusionOk="0" h="96" w="6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29" name="Google Shape;229;p30"/>
            <p:cNvSpPr/>
            <p:nvPr/>
          </p:nvSpPr>
          <p:spPr>
            <a:xfrm>
              <a:off x="4789487" y="1789112"/>
              <a:ext cx="4132262" cy="704850"/>
            </a:xfrm>
            <a:custGeom>
              <a:rect b="b" l="l" r="r" t="t"/>
              <a:pathLst>
                <a:path extrusionOk="0" h="444" w="2594">
                  <a:moveTo>
                    <a:pt x="2577" y="0"/>
                  </a:moveTo>
                  <a:lnTo>
                    <a:pt x="2594" y="72"/>
                  </a:lnTo>
                  <a:lnTo>
                    <a:pt x="6" y="444"/>
                  </a:lnTo>
                  <a:lnTo>
                    <a:pt x="0" y="396"/>
                  </a:lnTo>
                  <a:lnTo>
                    <a:pt x="1225" y="96"/>
                  </a:lnTo>
                  <a:lnTo>
                    <a:pt x="1351" y="78"/>
                  </a:lnTo>
                  <a:lnTo>
                    <a:pt x="2577" y="0"/>
                  </a:lnTo>
                  <a:lnTo>
                    <a:pt x="2577" y="0"/>
                  </a:lnTo>
                  <a:close/>
                </a:path>
              </a:pathLst>
            </a:custGeom>
            <a:gradFill>
              <a:gsLst>
                <a:gs pos="0">
                  <a:srgbClr val="82582E"/>
                </a:gs>
                <a:gs pos="100000">
                  <a:schemeClr val="dk1"/>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30" name="Google Shape;230;p30"/>
            <p:cNvSpPr/>
            <p:nvPr/>
          </p:nvSpPr>
          <p:spPr>
            <a:xfrm>
              <a:off x="4657725" y="5989637"/>
              <a:ext cx="133350" cy="150812"/>
            </a:xfrm>
            <a:custGeom>
              <a:rect b="b" l="l" r="r" t="t"/>
              <a:pathLst>
                <a:path extrusionOk="0" h="95" w="84">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31" name="Google Shape;231;p30"/>
            <p:cNvSpPr/>
            <p:nvPr/>
          </p:nvSpPr>
          <p:spPr>
            <a:xfrm>
              <a:off x="5999162" y="6146800"/>
              <a:ext cx="142875" cy="171450"/>
            </a:xfrm>
            <a:custGeom>
              <a:rect b="b" l="l" r="r" t="t"/>
              <a:pathLst>
                <a:path extrusionOk="0" h="108" w="90">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32" name="Google Shape;232;p30"/>
            <p:cNvSpPr/>
            <p:nvPr/>
          </p:nvSpPr>
          <p:spPr>
            <a:xfrm>
              <a:off x="3810000" y="6146800"/>
              <a:ext cx="114300" cy="142875"/>
            </a:xfrm>
            <a:custGeom>
              <a:rect b="b" l="l" r="r" t="t"/>
              <a:pathLst>
                <a:path extrusionOk="0" h="90" w="71">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33" name="Google Shape;233;p30"/>
            <p:cNvSpPr/>
            <p:nvPr/>
          </p:nvSpPr>
          <p:spPr>
            <a:xfrm>
              <a:off x="3879850" y="6092825"/>
              <a:ext cx="2190750" cy="617537"/>
            </a:xfrm>
            <a:prstGeom prst="ellipse">
              <a:avLst/>
            </a:prstGeom>
            <a:gradFill>
              <a:gsLst>
                <a:gs pos="0">
                  <a:srgbClr val="82582E"/>
                </a:gs>
                <a:gs pos="100000">
                  <a:schemeClr val="dk1"/>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34" name="Google Shape;234;p30"/>
            <p:cNvSpPr/>
            <p:nvPr/>
          </p:nvSpPr>
          <p:spPr>
            <a:xfrm>
              <a:off x="3800475" y="6086475"/>
              <a:ext cx="2384425" cy="457200"/>
            </a:xfrm>
            <a:prstGeom prst="ellipse">
              <a:avLst/>
            </a:pr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35" name="Google Shape;235;p30"/>
            <p:cNvSpPr/>
            <p:nvPr/>
          </p:nvSpPr>
          <p:spPr>
            <a:xfrm>
              <a:off x="3875087" y="6127750"/>
              <a:ext cx="2262187" cy="349250"/>
            </a:xfrm>
            <a:prstGeom prst="ellipse">
              <a:avLst/>
            </a:prstGeom>
            <a:gradFill>
              <a:gsLst>
                <a:gs pos="0">
                  <a:schemeClr val="dk1"/>
                </a:gs>
                <a:gs pos="100000">
                  <a:srgbClr val="82582E"/>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36" name="Google Shape;236;p30"/>
            <p:cNvSpPr/>
            <p:nvPr/>
          </p:nvSpPr>
          <p:spPr>
            <a:xfrm>
              <a:off x="5942012" y="6013450"/>
              <a:ext cx="142875" cy="152400"/>
            </a:xfrm>
            <a:custGeom>
              <a:rect b="b" l="l" r="r" t="t"/>
              <a:pathLst>
                <a:path extrusionOk="0" h="96" w="90">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37" name="Google Shape;237;p30"/>
            <p:cNvSpPr/>
            <p:nvPr/>
          </p:nvSpPr>
          <p:spPr>
            <a:xfrm>
              <a:off x="8607425" y="5719762"/>
              <a:ext cx="114300" cy="171450"/>
            </a:xfrm>
            <a:custGeom>
              <a:rect b="b" l="l" r="r" t="t"/>
              <a:pathLst>
                <a:path extrusionOk="0" h="108" w="72">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38" name="Google Shape;238;p30"/>
            <p:cNvSpPr txBox="1"/>
            <p:nvPr/>
          </p:nvSpPr>
          <p:spPr>
            <a:xfrm>
              <a:off x="6727825" y="2814637"/>
              <a:ext cx="274637" cy="4030662"/>
            </a:xfrm>
            <a:prstGeom prst="rect">
              <a:avLst/>
            </a:prstGeom>
            <a:gradFill>
              <a:gsLst>
                <a:gs pos="0">
                  <a:srgbClr val="82582E"/>
                </a:gs>
                <a:gs pos="100000">
                  <a:schemeClr val="dk1"/>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39" name="Google Shape;239;p30"/>
            <p:cNvSpPr txBox="1"/>
            <p:nvPr/>
          </p:nvSpPr>
          <p:spPr>
            <a:xfrm>
              <a:off x="6807200" y="2452687"/>
              <a:ext cx="120650" cy="381000"/>
            </a:xfrm>
            <a:prstGeom prst="rect">
              <a:avLst/>
            </a:pr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40" name="Google Shape;240;p30"/>
            <p:cNvSpPr/>
            <p:nvPr/>
          </p:nvSpPr>
          <p:spPr>
            <a:xfrm>
              <a:off x="6699250" y="2767012"/>
              <a:ext cx="325437" cy="82550"/>
            </a:xfrm>
            <a:prstGeom prst="roundRect">
              <a:avLst>
                <a:gd fmla="val 16667" name="adj"/>
              </a:avLst>
            </a:pr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41" name="Google Shape;241;p30"/>
            <p:cNvSpPr/>
            <p:nvPr/>
          </p:nvSpPr>
          <p:spPr>
            <a:xfrm>
              <a:off x="6835775" y="2427287"/>
              <a:ext cx="400050" cy="2501900"/>
            </a:xfrm>
            <a:custGeom>
              <a:rect b="b" l="l" r="r" t="t"/>
              <a:pathLst>
                <a:path extrusionOk="0" h="1576" w="252">
                  <a:moveTo>
                    <a:pt x="252" y="1576"/>
                  </a:moveTo>
                  <a:lnTo>
                    <a:pt x="12" y="84"/>
                  </a:lnTo>
                  <a:lnTo>
                    <a:pt x="12" y="60"/>
                  </a:lnTo>
                  <a:lnTo>
                    <a:pt x="0" y="12"/>
                  </a:lnTo>
                  <a:lnTo>
                    <a:pt x="72" y="0"/>
                  </a:lnTo>
                  <a:lnTo>
                    <a:pt x="72" y="0"/>
                  </a:lnTo>
                  <a:lnTo>
                    <a:pt x="78" y="48"/>
                  </a:lnTo>
                  <a:lnTo>
                    <a:pt x="88" y="66"/>
                  </a:lnTo>
                </a:path>
              </a:pathLst>
            </a:custGeom>
            <a:gradFill>
              <a:gsLst>
                <a:gs pos="0">
                  <a:srgbClr val="82582E"/>
                </a:gs>
                <a:gs pos="100000">
                  <a:schemeClr val="dk1"/>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42" name="Google Shape;242;p30"/>
            <p:cNvSpPr/>
            <p:nvPr/>
          </p:nvSpPr>
          <p:spPr>
            <a:xfrm>
              <a:off x="6618287" y="2255837"/>
              <a:ext cx="503237" cy="219075"/>
            </a:xfrm>
            <a:custGeom>
              <a:rect b="b" l="l" r="r" t="t"/>
              <a:pathLst>
                <a:path extrusionOk="0" h="138" w="316">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a:gsLst>
                <a:gs pos="0">
                  <a:srgbClr val="82582E"/>
                </a:gs>
                <a:gs pos="100000">
                  <a:schemeClr val="dk1"/>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grpSp>
      <p:sp>
        <p:nvSpPr>
          <p:cNvPr id="243" name="Google Shape;243;p30"/>
          <p:cNvSpPr txBox="1"/>
          <p:nvPr>
            <p:ph type="title"/>
          </p:nvPr>
        </p:nvSpPr>
        <p:spPr>
          <a:xfrm>
            <a:off x="457200" y="277812"/>
            <a:ext cx="82296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244" name="Google Shape;244;p30"/>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lstStyle>
            <a:lvl1pPr indent="-360680" lvl="0" marL="457200" marR="0" rtl="0" algn="l">
              <a:spcBef>
                <a:spcPts val="640"/>
              </a:spcBef>
              <a:spcAft>
                <a:spcPts val="0"/>
              </a:spcAft>
              <a:buClr>
                <a:schemeClr val="hlink"/>
              </a:buClr>
              <a:buSzPts val="2080"/>
              <a:buFont typeface="Noto Sans Symbols"/>
              <a:buChar char="■"/>
              <a:defRPr b="0" i="0" sz="3200" u="none" cap="none" strike="noStrike">
                <a:solidFill>
                  <a:schemeClr val="lt1"/>
                </a:solidFill>
                <a:latin typeface="Arial"/>
                <a:ea typeface="Arial"/>
                <a:cs typeface="Arial"/>
                <a:sym typeface="Arial"/>
              </a:defRPr>
            </a:lvl1pPr>
            <a:lvl2pPr indent="-344169" lvl="1" marL="914400" marR="0" rtl="0" algn="l">
              <a:spcBef>
                <a:spcPts val="560"/>
              </a:spcBef>
              <a:spcAft>
                <a:spcPts val="0"/>
              </a:spcAft>
              <a:buClr>
                <a:schemeClr val="lt1"/>
              </a:buClr>
              <a:buSzPts val="1820"/>
              <a:buFont typeface="Noto Sans Symbols"/>
              <a:buChar char="■"/>
              <a:defRPr b="0" i="0" sz="2800" u="none" cap="none" strike="noStrike">
                <a:solidFill>
                  <a:schemeClr val="lt1"/>
                </a:solidFill>
                <a:latin typeface="Arial"/>
                <a:ea typeface="Arial"/>
                <a:cs typeface="Arial"/>
                <a:sym typeface="Arial"/>
              </a:defRPr>
            </a:lvl2pPr>
            <a:lvl3pPr indent="-327660" lvl="2" marL="1371600" marR="0" rtl="0" algn="l">
              <a:spcBef>
                <a:spcPts val="480"/>
              </a:spcBef>
              <a:spcAft>
                <a:spcPts val="0"/>
              </a:spcAft>
              <a:buClr>
                <a:schemeClr val="accent2"/>
              </a:buClr>
              <a:buSzPts val="1560"/>
              <a:buFont typeface="Noto Sans Symbols"/>
              <a:buChar char="■"/>
              <a:defRPr b="0" i="0" sz="2400" u="none" cap="none" strike="noStrike">
                <a:solidFill>
                  <a:schemeClr val="lt1"/>
                </a:solidFill>
                <a:latin typeface="Arial"/>
                <a:ea typeface="Arial"/>
                <a:cs typeface="Arial"/>
                <a:sym typeface="Arial"/>
              </a:defRPr>
            </a:lvl3pPr>
            <a:lvl4pPr indent="-311150" lvl="3" marL="1828800" marR="0" rtl="0" algn="l">
              <a:spcBef>
                <a:spcPts val="400"/>
              </a:spcBef>
              <a:spcAft>
                <a:spcPts val="0"/>
              </a:spcAft>
              <a:buClr>
                <a:schemeClr val="lt1"/>
              </a:buClr>
              <a:buSzPts val="1300"/>
              <a:buFont typeface="Noto Sans Symbols"/>
              <a:buChar char="■"/>
              <a:defRPr b="0" i="0" sz="2000" u="none" cap="none" strike="noStrike">
                <a:solidFill>
                  <a:schemeClr val="lt1"/>
                </a:solidFill>
                <a:latin typeface="Arial"/>
                <a:ea typeface="Arial"/>
                <a:cs typeface="Arial"/>
                <a:sym typeface="Arial"/>
              </a:defRPr>
            </a:lvl4pPr>
            <a:lvl5pPr indent="-311150" lvl="4" marL="22860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Arial"/>
                <a:ea typeface="Arial"/>
                <a:cs typeface="Arial"/>
                <a:sym typeface="Arial"/>
              </a:defRPr>
            </a:lvl5pPr>
            <a:lvl6pPr indent="-311150" lvl="5" marL="27432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Arial"/>
                <a:ea typeface="Arial"/>
                <a:cs typeface="Arial"/>
                <a:sym typeface="Arial"/>
              </a:defRPr>
            </a:lvl6pPr>
            <a:lvl7pPr indent="-311150" lvl="6" marL="32004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Arial"/>
                <a:ea typeface="Arial"/>
                <a:cs typeface="Arial"/>
                <a:sym typeface="Arial"/>
              </a:defRPr>
            </a:lvl7pPr>
            <a:lvl8pPr indent="-311150" lvl="7" marL="36576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Arial"/>
                <a:ea typeface="Arial"/>
                <a:cs typeface="Arial"/>
                <a:sym typeface="Arial"/>
              </a:defRPr>
            </a:lvl8pPr>
            <a:lvl9pPr indent="-311150" lvl="8" marL="41148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Arial"/>
                <a:ea typeface="Arial"/>
                <a:cs typeface="Arial"/>
                <a:sym typeface="Arial"/>
              </a:defRPr>
            </a:lvl9pPr>
          </a:lstStyle>
          <a:p/>
        </p:txBody>
      </p:sp>
      <p:sp>
        <p:nvSpPr>
          <p:cNvPr id="245" name="Google Shape;245;p30"/>
          <p:cNvSpPr txBox="1"/>
          <p:nvPr>
            <p:ph idx="10" type="dt"/>
          </p:nvPr>
        </p:nvSpPr>
        <p:spPr>
          <a:xfrm>
            <a:off x="457200" y="6278562"/>
            <a:ext cx="21336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246" name="Google Shape;246;p30"/>
          <p:cNvSpPr txBox="1"/>
          <p:nvPr>
            <p:ph idx="11" type="ftr"/>
          </p:nvPr>
        </p:nvSpPr>
        <p:spPr>
          <a:xfrm>
            <a:off x="3124200" y="6278562"/>
            <a:ext cx="28956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247" name="Google Shape;247;p30"/>
          <p:cNvSpPr txBox="1"/>
          <p:nvPr>
            <p:ph idx="12" type="sldNum"/>
          </p:nvPr>
        </p:nvSpPr>
        <p:spPr>
          <a:xfrm>
            <a:off x="6553200" y="6278562"/>
            <a:ext cx="21336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71"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254" name="Shape 254"/>
        <p:cNvGrpSpPr/>
        <p:nvPr/>
      </p:nvGrpSpPr>
      <p:grpSpPr>
        <a:xfrm>
          <a:off x="0" y="0"/>
          <a:ext cx="0" cy="0"/>
          <a:chOff x="0" y="0"/>
          <a:chExt cx="0" cy="0"/>
        </a:xfrm>
      </p:grpSpPr>
      <p:grpSp>
        <p:nvGrpSpPr>
          <p:cNvPr id="255" name="Google Shape;255;p32"/>
          <p:cNvGrpSpPr/>
          <p:nvPr/>
        </p:nvGrpSpPr>
        <p:grpSpPr>
          <a:xfrm>
            <a:off x="0" y="0"/>
            <a:ext cx="9144000" cy="6934200"/>
            <a:chOff x="0" y="0"/>
            <a:chExt cx="9144000" cy="6934200"/>
          </a:xfrm>
        </p:grpSpPr>
        <p:sp>
          <p:nvSpPr>
            <p:cNvPr id="256" name="Google Shape;256;p32"/>
            <p:cNvSpPr/>
            <p:nvPr/>
          </p:nvSpPr>
          <p:spPr>
            <a:xfrm>
              <a:off x="0" y="3505200"/>
              <a:ext cx="3992562" cy="3127375"/>
            </a:xfrm>
            <a:custGeom>
              <a:rect b="b" l="l" r="r" t="t"/>
              <a:pathLst>
                <a:path extrusionOk="0" h="1970" w="2515">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a:gsLst>
                <a:gs pos="0">
                  <a:schemeClr val="dk1"/>
                </a:gs>
                <a:gs pos="50000">
                  <a:schemeClr val="dk2"/>
                </a:gs>
                <a:gs pos="100000">
                  <a:schemeClr val="dk1"/>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57" name="Google Shape;257;p32"/>
            <p:cNvSpPr/>
            <p:nvPr/>
          </p:nvSpPr>
          <p:spPr>
            <a:xfrm>
              <a:off x="0" y="3962400"/>
              <a:ext cx="3352800" cy="2546350"/>
            </a:xfrm>
            <a:custGeom>
              <a:rect b="b" l="l" r="r" t="t"/>
              <a:pathLst>
                <a:path extrusionOk="0" h="1696" w="2123">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a:gsLst>
                <a:gs pos="0">
                  <a:schemeClr val="accent2"/>
                </a:gs>
                <a:gs pos="100000">
                  <a:schemeClr val="dk2"/>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58" name="Google Shape;258;p32"/>
            <p:cNvSpPr/>
            <p:nvPr/>
          </p:nvSpPr>
          <p:spPr>
            <a:xfrm>
              <a:off x="3321050" y="5132387"/>
              <a:ext cx="5822950" cy="1497012"/>
            </a:xfrm>
            <a:custGeom>
              <a:rect b="b" l="l" r="r" t="t"/>
              <a:pathLst>
                <a:path extrusionOk="0" h="943" w="3668">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a:gsLst>
                <a:gs pos="0">
                  <a:schemeClr val="dk1"/>
                </a:gs>
                <a:gs pos="100000">
                  <a:schemeClr val="dk2"/>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59" name="Google Shape;259;p32"/>
            <p:cNvSpPr/>
            <p:nvPr/>
          </p:nvSpPr>
          <p:spPr>
            <a:xfrm>
              <a:off x="0" y="831850"/>
              <a:ext cx="1544637" cy="1897062"/>
            </a:xfrm>
            <a:custGeom>
              <a:rect b="b" l="l" r="r" t="t"/>
              <a:pathLst>
                <a:path extrusionOk="0" h="1192" w="969">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a:gsLst>
                <a:gs pos="0">
                  <a:schemeClr val="dk1"/>
                </a:gs>
                <a:gs pos="100000">
                  <a:schemeClr val="dk2"/>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60" name="Google Shape;260;p32"/>
            <p:cNvSpPr/>
            <p:nvPr/>
          </p:nvSpPr>
          <p:spPr>
            <a:xfrm>
              <a:off x="5060950" y="1587"/>
              <a:ext cx="4079875" cy="3597275"/>
            </a:xfrm>
            <a:custGeom>
              <a:rect b="b" l="l" r="r" t="t"/>
              <a:pathLst>
                <a:path extrusionOk="0" h="2266" w="2570">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a:gsLst>
                <a:gs pos="0">
                  <a:schemeClr val="dk1"/>
                </a:gs>
                <a:gs pos="100000">
                  <a:schemeClr val="dk2"/>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61" name="Google Shape;261;p32"/>
            <p:cNvSpPr/>
            <p:nvPr/>
          </p:nvSpPr>
          <p:spPr>
            <a:xfrm>
              <a:off x="5595937" y="1587"/>
              <a:ext cx="3468687" cy="2393950"/>
            </a:xfrm>
            <a:custGeom>
              <a:rect b="b" l="l" r="r" t="t"/>
              <a:pathLst>
                <a:path extrusionOk="0" h="1505" w="2176">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a:gsLst>
                <a:gs pos="0">
                  <a:schemeClr val="accent2"/>
                </a:gs>
                <a:gs pos="100000">
                  <a:schemeClr val="dk2"/>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62" name="Google Shape;262;p32"/>
            <p:cNvSpPr/>
            <p:nvPr/>
          </p:nvSpPr>
          <p:spPr>
            <a:xfrm>
              <a:off x="0" y="1030287"/>
              <a:ext cx="1295400" cy="1279525"/>
            </a:xfrm>
            <a:custGeom>
              <a:rect b="b" l="l" r="r" t="t"/>
              <a:pathLst>
                <a:path extrusionOk="0" h="804" w="813">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a:gsLst>
                <a:gs pos="0">
                  <a:schemeClr val="accent2"/>
                </a:gs>
                <a:gs pos="100000">
                  <a:schemeClr val="dk2"/>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63" name="Google Shape;263;p32"/>
            <p:cNvSpPr/>
            <p:nvPr/>
          </p:nvSpPr>
          <p:spPr>
            <a:xfrm>
              <a:off x="0" y="2452687"/>
              <a:ext cx="1209675" cy="169862"/>
            </a:xfrm>
            <a:custGeom>
              <a:rect b="b" l="l" r="r" t="t"/>
              <a:pathLst>
                <a:path extrusionOk="0" h="107" w="759">
                  <a:moveTo>
                    <a:pt x="460" y="66"/>
                  </a:moveTo>
                  <a:lnTo>
                    <a:pt x="759" y="0"/>
                  </a:lnTo>
                  <a:lnTo>
                    <a:pt x="496" y="36"/>
                  </a:lnTo>
                  <a:lnTo>
                    <a:pt x="138" y="48"/>
                  </a:lnTo>
                  <a:lnTo>
                    <a:pt x="0" y="78"/>
                  </a:lnTo>
                  <a:lnTo>
                    <a:pt x="0" y="107"/>
                  </a:lnTo>
                  <a:lnTo>
                    <a:pt x="96" y="89"/>
                  </a:lnTo>
                  <a:lnTo>
                    <a:pt x="460" y="66"/>
                  </a:lnTo>
                  <a:lnTo>
                    <a:pt x="460" y="66"/>
                  </a:lnTo>
                  <a:close/>
                </a:path>
              </a:pathLst>
            </a:custGeom>
            <a:gradFill>
              <a:gsLst>
                <a:gs pos="0">
                  <a:schemeClr val="accent2"/>
                </a:gs>
                <a:gs pos="100000">
                  <a:schemeClr val="dk2"/>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64" name="Google Shape;264;p32"/>
            <p:cNvSpPr/>
            <p:nvPr/>
          </p:nvSpPr>
          <p:spPr>
            <a:xfrm>
              <a:off x="3673475" y="5446712"/>
              <a:ext cx="5051425" cy="1182687"/>
            </a:xfrm>
            <a:custGeom>
              <a:rect b="b" l="l" r="r" t="t"/>
              <a:pathLst>
                <a:path extrusionOk="0" h="743" w="3169">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a:gsLst>
                <a:gs pos="0">
                  <a:schemeClr val="accent2"/>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65" name="Google Shape;265;p32"/>
            <p:cNvSpPr txBox="1"/>
            <p:nvPr/>
          </p:nvSpPr>
          <p:spPr>
            <a:xfrm>
              <a:off x="304800" y="201612"/>
              <a:ext cx="1587" cy="1587"/>
            </a:xfrm>
            <a:prstGeom prst="rect">
              <a:avLst/>
            </a:prstGeom>
            <a:solidFill>
              <a:srgbClr val="9A1E8D"/>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66" name="Google Shape;266;p32"/>
            <p:cNvSpPr txBox="1"/>
            <p:nvPr/>
          </p:nvSpPr>
          <p:spPr>
            <a:xfrm>
              <a:off x="323850" y="207962"/>
              <a:ext cx="1587" cy="1587"/>
            </a:xfrm>
            <a:prstGeom prst="rect">
              <a:avLst/>
            </a:prstGeom>
            <a:solidFill>
              <a:srgbClr val="9A1E8D"/>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67" name="Google Shape;267;p32"/>
            <p:cNvSpPr/>
            <p:nvPr/>
          </p:nvSpPr>
          <p:spPr>
            <a:xfrm>
              <a:off x="0" y="6400800"/>
              <a:ext cx="9144000" cy="457200"/>
            </a:xfrm>
            <a:custGeom>
              <a:rect b="b" l="l" r="r" t="t"/>
              <a:pathLst>
                <a:path extrusionOk="0" h="288" w="5740">
                  <a:moveTo>
                    <a:pt x="5740" y="288"/>
                  </a:moveTo>
                  <a:lnTo>
                    <a:pt x="0" y="288"/>
                  </a:lnTo>
                  <a:lnTo>
                    <a:pt x="0" y="0"/>
                  </a:lnTo>
                  <a:lnTo>
                    <a:pt x="5740" y="0"/>
                  </a:lnTo>
                  <a:lnTo>
                    <a:pt x="5740" y="288"/>
                  </a:lnTo>
                  <a:lnTo>
                    <a:pt x="5740" y="288"/>
                  </a:lnTo>
                  <a:close/>
                </a:path>
              </a:pathLst>
            </a:custGeom>
            <a:gradFill>
              <a:gsLst>
                <a:gs pos="0">
                  <a:schemeClr val="dk2"/>
                </a:gs>
                <a:gs pos="100000">
                  <a:srgbClr val="471800"/>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68" name="Google Shape;268;p32"/>
            <p:cNvSpPr/>
            <p:nvPr/>
          </p:nvSpPr>
          <p:spPr>
            <a:xfrm>
              <a:off x="0" y="6400800"/>
              <a:ext cx="9144000" cy="533400"/>
            </a:xfrm>
            <a:custGeom>
              <a:rect b="b" l="l" r="r" t="t"/>
              <a:pathLst>
                <a:path extrusionOk="0" h="288" w="5740">
                  <a:moveTo>
                    <a:pt x="5740" y="288"/>
                  </a:moveTo>
                  <a:lnTo>
                    <a:pt x="0" y="288"/>
                  </a:lnTo>
                  <a:lnTo>
                    <a:pt x="0" y="0"/>
                  </a:lnTo>
                  <a:lnTo>
                    <a:pt x="5740" y="0"/>
                  </a:lnTo>
                  <a:lnTo>
                    <a:pt x="5740" y="288"/>
                  </a:lnTo>
                  <a:lnTo>
                    <a:pt x="5740" y="288"/>
                  </a:lnTo>
                  <a:close/>
                </a:path>
              </a:pathLst>
            </a:custGeom>
            <a:gradFill>
              <a:gsLst>
                <a:gs pos="0">
                  <a:schemeClr val="dk2"/>
                </a:gs>
                <a:gs pos="100000">
                  <a:srgbClr val="471800"/>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69" name="Google Shape;269;p32"/>
            <p:cNvSpPr/>
            <p:nvPr/>
          </p:nvSpPr>
          <p:spPr>
            <a:xfrm>
              <a:off x="0" y="0"/>
              <a:ext cx="9144000" cy="457200"/>
            </a:xfrm>
            <a:custGeom>
              <a:rect b="b" l="l" r="r" t="t"/>
              <a:pathLst>
                <a:path extrusionOk="0" h="288" w="5740">
                  <a:moveTo>
                    <a:pt x="5740" y="288"/>
                  </a:moveTo>
                  <a:lnTo>
                    <a:pt x="0" y="288"/>
                  </a:lnTo>
                  <a:lnTo>
                    <a:pt x="0" y="0"/>
                  </a:lnTo>
                  <a:lnTo>
                    <a:pt x="5740" y="0"/>
                  </a:lnTo>
                  <a:lnTo>
                    <a:pt x="5740" y="288"/>
                  </a:lnTo>
                  <a:lnTo>
                    <a:pt x="5740" y="288"/>
                  </a:lnTo>
                  <a:close/>
                </a:path>
              </a:pathLst>
            </a:custGeom>
            <a:gradFill>
              <a:gsLst>
                <a:gs pos="0">
                  <a:srgbClr val="693502"/>
                </a:gs>
                <a:gs pos="100000">
                  <a:schemeClr val="dk1"/>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70" name="Google Shape;270;p32"/>
            <p:cNvSpPr/>
            <p:nvPr/>
          </p:nvSpPr>
          <p:spPr>
            <a:xfrm>
              <a:off x="808037" y="363537"/>
              <a:ext cx="5060950" cy="3213100"/>
            </a:xfrm>
            <a:custGeom>
              <a:rect b="b" l="l" r="r" t="t"/>
              <a:pathLst>
                <a:path extrusionOk="0" h="2024" w="3188">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a:gsLst>
                <a:gs pos="0">
                  <a:schemeClr val="dk1"/>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71" name="Google Shape;271;p32"/>
            <p:cNvSpPr/>
            <p:nvPr/>
          </p:nvSpPr>
          <p:spPr>
            <a:xfrm>
              <a:off x="2133600" y="465137"/>
              <a:ext cx="3403600" cy="2836862"/>
            </a:xfrm>
            <a:custGeom>
              <a:rect b="b" l="l" r="r" t="t"/>
              <a:pathLst>
                <a:path extrusionOk="0" h="1787" w="2144">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a:gsLst>
                <a:gs pos="0">
                  <a:schemeClr val="accent2"/>
                </a:gs>
                <a:gs pos="100000">
                  <a:schemeClr val="dk2"/>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72" name="Google Shape;272;p32"/>
            <p:cNvSpPr/>
            <p:nvPr/>
          </p:nvSpPr>
          <p:spPr>
            <a:xfrm>
              <a:off x="4654550" y="2743200"/>
              <a:ext cx="4489450" cy="3756025"/>
            </a:xfrm>
            <a:custGeom>
              <a:rect b="b" l="l" r="r" t="t"/>
              <a:pathLst>
                <a:path extrusionOk="0" h="2366" w="2828">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a:gsLst>
                <a:gs pos="0">
                  <a:schemeClr val="dk1"/>
                </a:gs>
                <a:gs pos="50000">
                  <a:schemeClr val="dk2"/>
                </a:gs>
                <a:gs pos="100000">
                  <a:schemeClr val="dk1"/>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73" name="Google Shape;273;p32"/>
            <p:cNvSpPr/>
            <p:nvPr/>
          </p:nvSpPr>
          <p:spPr>
            <a:xfrm>
              <a:off x="5016500" y="2952750"/>
              <a:ext cx="3432175" cy="3070225"/>
            </a:xfrm>
            <a:custGeom>
              <a:rect b="b" l="l" r="r" t="t"/>
              <a:pathLst>
                <a:path extrusionOk="0" h="1930" w="2153">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a:gsLst>
                <a:gs pos="0">
                  <a:schemeClr val="accent2"/>
                </a:gs>
                <a:gs pos="100000">
                  <a:schemeClr val="dk2"/>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grpSp>
      <p:sp>
        <p:nvSpPr>
          <p:cNvPr id="274" name="Google Shape;274;p32"/>
          <p:cNvSpPr txBox="1"/>
          <p:nvPr>
            <p:ph type="title"/>
          </p:nvPr>
        </p:nvSpPr>
        <p:spPr>
          <a:xfrm>
            <a:off x="457200" y="277812"/>
            <a:ext cx="82296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1"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1"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1"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1"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1"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1" i="0" sz="4400" u="none" cap="none" strike="noStrike">
                <a:solidFill>
                  <a:schemeClr val="lt2"/>
                </a:solidFill>
                <a:latin typeface="Times New Roman"/>
                <a:ea typeface="Times New Roman"/>
                <a:cs typeface="Times New Roman"/>
                <a:sym typeface="Times New Roman"/>
              </a:defRPr>
            </a:lvl6pPr>
            <a:lvl7pPr lvl="6" marR="0" rtl="0" algn="ctr">
              <a:spcBef>
                <a:spcPts val="0"/>
              </a:spcBef>
              <a:spcAft>
                <a:spcPts val="0"/>
              </a:spcAft>
              <a:buSzPts val="1400"/>
              <a:buNone/>
              <a:defRPr b="1" i="0" sz="4400" u="none" cap="none" strike="noStrike">
                <a:solidFill>
                  <a:schemeClr val="lt2"/>
                </a:solidFill>
                <a:latin typeface="Times New Roman"/>
                <a:ea typeface="Times New Roman"/>
                <a:cs typeface="Times New Roman"/>
                <a:sym typeface="Times New Roman"/>
              </a:defRPr>
            </a:lvl7pPr>
            <a:lvl8pPr lvl="7" marR="0" rtl="0" algn="ctr">
              <a:spcBef>
                <a:spcPts val="0"/>
              </a:spcBef>
              <a:spcAft>
                <a:spcPts val="0"/>
              </a:spcAft>
              <a:buSzPts val="1400"/>
              <a:buNone/>
              <a:defRPr b="1" i="0" sz="4400" u="none" cap="none" strike="noStrike">
                <a:solidFill>
                  <a:schemeClr val="lt2"/>
                </a:solidFill>
                <a:latin typeface="Times New Roman"/>
                <a:ea typeface="Times New Roman"/>
                <a:cs typeface="Times New Roman"/>
                <a:sym typeface="Times New Roman"/>
              </a:defRPr>
            </a:lvl8pPr>
            <a:lvl9pPr lvl="8" marR="0" rtl="0" algn="ctr">
              <a:spcBef>
                <a:spcPts val="0"/>
              </a:spcBef>
              <a:spcAft>
                <a:spcPts val="0"/>
              </a:spcAft>
              <a:buSzPts val="1400"/>
              <a:buNone/>
              <a:defRPr b="1" i="0" sz="4400" u="none" cap="none" strike="noStrike">
                <a:solidFill>
                  <a:schemeClr val="lt2"/>
                </a:solidFill>
                <a:latin typeface="Times New Roman"/>
                <a:ea typeface="Times New Roman"/>
                <a:cs typeface="Times New Roman"/>
                <a:sym typeface="Times New Roman"/>
              </a:defRPr>
            </a:lvl9pPr>
          </a:lstStyle>
          <a:p/>
        </p:txBody>
      </p:sp>
      <p:sp>
        <p:nvSpPr>
          <p:cNvPr id="275" name="Google Shape;275;p32"/>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lstStyle>
            <a:lvl1pPr indent="-350520" lvl="0" marL="457200" marR="0" rtl="0" algn="l">
              <a:spcBef>
                <a:spcPts val="640"/>
              </a:spcBef>
              <a:spcAft>
                <a:spcPts val="0"/>
              </a:spcAft>
              <a:buClr>
                <a:schemeClr val="hlink"/>
              </a:buClr>
              <a:buSzPts val="1920"/>
              <a:buFont typeface="Noto Sans Symbols"/>
              <a:buChar char="■"/>
              <a:defRPr b="0" i="0" sz="3200" u="none" cap="none" strike="noStrike">
                <a:solidFill>
                  <a:schemeClr val="lt1"/>
                </a:solidFill>
                <a:latin typeface="Arial"/>
                <a:ea typeface="Arial"/>
                <a:cs typeface="Arial"/>
                <a:sym typeface="Arial"/>
              </a:defRPr>
            </a:lvl1pPr>
            <a:lvl2pPr indent="-335280" lvl="1" marL="914400" marR="0" rtl="0" algn="l">
              <a:spcBef>
                <a:spcPts val="560"/>
              </a:spcBef>
              <a:spcAft>
                <a:spcPts val="0"/>
              </a:spcAft>
              <a:buClr>
                <a:schemeClr val="lt2"/>
              </a:buClr>
              <a:buSzPts val="1680"/>
              <a:buFont typeface="Noto Sans Symbols"/>
              <a:buChar char="■"/>
              <a:defRPr b="0" i="0" sz="2800" u="none" cap="none" strike="noStrike">
                <a:solidFill>
                  <a:schemeClr val="lt1"/>
                </a:solidFill>
                <a:latin typeface="Arial"/>
                <a:ea typeface="Arial"/>
                <a:cs typeface="Arial"/>
                <a:sym typeface="Arial"/>
              </a:defRPr>
            </a:lvl2pPr>
            <a:lvl3pPr indent="-320039" lvl="2" marL="1371600" marR="0" rtl="0" algn="l">
              <a:spcBef>
                <a:spcPts val="480"/>
              </a:spcBef>
              <a:spcAft>
                <a:spcPts val="0"/>
              </a:spcAft>
              <a:buClr>
                <a:schemeClr val="folHlink"/>
              </a:buClr>
              <a:buSzPts val="1440"/>
              <a:buFont typeface="Noto Sans Symbols"/>
              <a:buChar char="■"/>
              <a:defRPr b="0" i="0" sz="2400" u="none" cap="none" strike="noStrike">
                <a:solidFill>
                  <a:schemeClr val="lt1"/>
                </a:solidFill>
                <a:latin typeface="Arial"/>
                <a:ea typeface="Arial"/>
                <a:cs typeface="Arial"/>
                <a:sym typeface="Arial"/>
              </a:defRPr>
            </a:lvl3pPr>
            <a:lvl4pPr indent="-304800" lvl="3" marL="1828800" marR="0" rtl="0" algn="l">
              <a:spcBef>
                <a:spcPts val="400"/>
              </a:spcBef>
              <a:spcAft>
                <a:spcPts val="0"/>
              </a:spcAft>
              <a:buClr>
                <a:schemeClr val="lt1"/>
              </a:buClr>
              <a:buSzPts val="1200"/>
              <a:buFont typeface="Noto Sans Symbols"/>
              <a:buChar char="■"/>
              <a:defRPr b="0" i="0" sz="2000" u="none" cap="none" strike="noStrike">
                <a:solidFill>
                  <a:schemeClr val="lt1"/>
                </a:solidFill>
                <a:latin typeface="Arial"/>
                <a:ea typeface="Arial"/>
                <a:cs typeface="Arial"/>
                <a:sym typeface="Arial"/>
              </a:defRPr>
            </a:lvl4pPr>
            <a:lvl5pPr indent="-304800" lvl="4" marL="2286000" marR="0" rtl="0" algn="l">
              <a:spcBef>
                <a:spcPts val="400"/>
              </a:spcBef>
              <a:spcAft>
                <a:spcPts val="0"/>
              </a:spcAft>
              <a:buClr>
                <a:schemeClr val="hlink"/>
              </a:buClr>
              <a:buSzPts val="1200"/>
              <a:buFont typeface="Noto Sans Symbols"/>
              <a:buChar char="■"/>
              <a:defRPr b="0" i="0" sz="2000" u="none" cap="none" strike="noStrike">
                <a:solidFill>
                  <a:schemeClr val="lt1"/>
                </a:solidFill>
                <a:latin typeface="Arial"/>
                <a:ea typeface="Arial"/>
                <a:cs typeface="Arial"/>
                <a:sym typeface="Arial"/>
              </a:defRPr>
            </a:lvl5pPr>
            <a:lvl6pPr indent="-304800" lvl="5" marL="2743200" marR="0" rtl="0" algn="l">
              <a:spcBef>
                <a:spcPts val="400"/>
              </a:spcBef>
              <a:spcAft>
                <a:spcPts val="0"/>
              </a:spcAft>
              <a:buClr>
                <a:schemeClr val="hlink"/>
              </a:buClr>
              <a:buSzPts val="1200"/>
              <a:buFont typeface="Noto Sans Symbols"/>
              <a:buChar char="■"/>
              <a:defRPr b="0" i="0" sz="2000" u="none" cap="none" strike="noStrike">
                <a:solidFill>
                  <a:schemeClr val="lt1"/>
                </a:solidFill>
                <a:latin typeface="Arial"/>
                <a:ea typeface="Arial"/>
                <a:cs typeface="Arial"/>
                <a:sym typeface="Arial"/>
              </a:defRPr>
            </a:lvl6pPr>
            <a:lvl7pPr indent="-304800" lvl="6" marL="3200400" marR="0" rtl="0" algn="l">
              <a:spcBef>
                <a:spcPts val="400"/>
              </a:spcBef>
              <a:spcAft>
                <a:spcPts val="0"/>
              </a:spcAft>
              <a:buClr>
                <a:schemeClr val="hlink"/>
              </a:buClr>
              <a:buSzPts val="1200"/>
              <a:buFont typeface="Noto Sans Symbols"/>
              <a:buChar char="■"/>
              <a:defRPr b="0" i="0" sz="2000" u="none" cap="none" strike="noStrike">
                <a:solidFill>
                  <a:schemeClr val="lt1"/>
                </a:solidFill>
                <a:latin typeface="Arial"/>
                <a:ea typeface="Arial"/>
                <a:cs typeface="Arial"/>
                <a:sym typeface="Arial"/>
              </a:defRPr>
            </a:lvl7pPr>
            <a:lvl8pPr indent="-304800" lvl="7" marL="3657600" marR="0" rtl="0" algn="l">
              <a:spcBef>
                <a:spcPts val="400"/>
              </a:spcBef>
              <a:spcAft>
                <a:spcPts val="0"/>
              </a:spcAft>
              <a:buClr>
                <a:schemeClr val="hlink"/>
              </a:buClr>
              <a:buSzPts val="1200"/>
              <a:buFont typeface="Noto Sans Symbols"/>
              <a:buChar char="■"/>
              <a:defRPr b="0" i="0" sz="2000" u="none" cap="none" strike="noStrike">
                <a:solidFill>
                  <a:schemeClr val="lt1"/>
                </a:solidFill>
                <a:latin typeface="Arial"/>
                <a:ea typeface="Arial"/>
                <a:cs typeface="Arial"/>
                <a:sym typeface="Arial"/>
              </a:defRPr>
            </a:lvl8pPr>
            <a:lvl9pPr indent="-304800" lvl="8" marL="4114800" marR="0" rtl="0" algn="l">
              <a:spcBef>
                <a:spcPts val="400"/>
              </a:spcBef>
              <a:spcAft>
                <a:spcPts val="0"/>
              </a:spcAft>
              <a:buClr>
                <a:schemeClr val="hlink"/>
              </a:buClr>
              <a:buSzPts val="1200"/>
              <a:buFont typeface="Noto Sans Symbols"/>
              <a:buChar char="■"/>
              <a:defRPr b="0" i="0" sz="2000" u="none" cap="none" strike="noStrike">
                <a:solidFill>
                  <a:schemeClr val="lt1"/>
                </a:solidFill>
                <a:latin typeface="Arial"/>
                <a:ea typeface="Arial"/>
                <a:cs typeface="Arial"/>
                <a:sym typeface="Arial"/>
              </a:defRPr>
            </a:lvl9pPr>
          </a:lstStyle>
          <a:p/>
        </p:txBody>
      </p:sp>
      <p:sp>
        <p:nvSpPr>
          <p:cNvPr id="276" name="Google Shape;276;p32"/>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277" name="Google Shape;277;p32"/>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278" name="Google Shape;278;p32"/>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72"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6.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9.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10.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11.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5.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1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13.png"/><Relationship Id="rId4" Type="http://schemas.openxmlformats.org/officeDocument/2006/relationships/image" Target="../media/image14.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15.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15.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image" Target="../media/image15.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 Id="rId3" Type="http://schemas.openxmlformats.org/officeDocument/2006/relationships/image" Target="../media/image15.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15.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image" Target="../media/image15.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 Id="rId3" Type="http://schemas.openxmlformats.org/officeDocument/2006/relationships/image" Target="../media/image15.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 Id="rId3" Type="http://schemas.openxmlformats.org/officeDocument/2006/relationships/image" Target="../media/image1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7.jpg"/><Relationship Id="rId4" Type="http://schemas.openxmlformats.org/officeDocument/2006/relationships/image" Target="../media/image28.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 Id="rId3" Type="http://schemas.openxmlformats.org/officeDocument/2006/relationships/image" Target="../media/image15.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 Id="rId3" Type="http://schemas.openxmlformats.org/officeDocument/2006/relationships/image" Target="../media/image15.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 Id="rId3" Type="http://schemas.openxmlformats.org/officeDocument/2006/relationships/image" Target="../media/image15.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 Id="rId3" Type="http://schemas.openxmlformats.org/officeDocument/2006/relationships/image" Target="../media/image15.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 Id="rId3" Type="http://schemas.openxmlformats.org/officeDocument/2006/relationships/image" Target="../media/image18.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 Id="rId3" Type="http://schemas.openxmlformats.org/officeDocument/2006/relationships/image" Target="../media/image19.jp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 Id="rId3" Type="http://schemas.openxmlformats.org/officeDocument/2006/relationships/image" Target="../media/image17.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 Id="rId3" Type="http://schemas.openxmlformats.org/officeDocument/2006/relationships/image" Target="../media/image1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Relationship Id="rId3" Type="http://schemas.openxmlformats.org/officeDocument/2006/relationships/image" Target="../media/image17.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 Id="rId3" Type="http://schemas.openxmlformats.org/officeDocument/2006/relationships/image" Target="../media/image20.jp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7.xml"/><Relationship Id="rId3" Type="http://schemas.openxmlformats.org/officeDocument/2006/relationships/image" Target="../media/image22.jpg"/><Relationship Id="rId4" Type="http://schemas.openxmlformats.org/officeDocument/2006/relationships/image" Target="../media/image21.jp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8.jp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0.xml"/><Relationship Id="rId3" Type="http://schemas.openxmlformats.org/officeDocument/2006/relationships/image" Target="../media/image24.jpg"/><Relationship Id="rId4" Type="http://schemas.openxmlformats.org/officeDocument/2006/relationships/image" Target="../media/image23.jp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3.xml"/><Relationship Id="rId3" Type="http://schemas.openxmlformats.org/officeDocument/2006/relationships/image" Target="../media/image25.jpg"/><Relationship Id="rId4" Type="http://schemas.openxmlformats.org/officeDocument/2006/relationships/image" Target="../media/image26.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5.xml"/><Relationship Id="rId3" Type="http://schemas.openxmlformats.org/officeDocument/2006/relationships/image" Target="../media/image29.jp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6.xml"/><Relationship Id="rId3" Type="http://schemas.openxmlformats.org/officeDocument/2006/relationships/image" Target="../media/image29.jp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7.xml"/><Relationship Id="rId3" Type="http://schemas.openxmlformats.org/officeDocument/2006/relationships/image" Target="../media/image29.jp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0.xml"/><Relationship Id="rId3" Type="http://schemas.openxmlformats.org/officeDocument/2006/relationships/image" Target="../media/image27.jp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8" name="Shape 288"/>
        <p:cNvGrpSpPr/>
        <p:nvPr/>
      </p:nvGrpSpPr>
      <p:grpSpPr>
        <a:xfrm>
          <a:off x="0" y="0"/>
          <a:ext cx="0" cy="0"/>
          <a:chOff x="0" y="0"/>
          <a:chExt cx="0" cy="0"/>
        </a:xfrm>
      </p:grpSpPr>
      <p:sp>
        <p:nvSpPr>
          <p:cNvPr id="289" name="Google Shape;289;p34"/>
          <p:cNvSpPr txBox="1"/>
          <p:nvPr>
            <p:ph type="title"/>
          </p:nvPr>
        </p:nvSpPr>
        <p:spPr>
          <a:xfrm>
            <a:off x="457200" y="381000"/>
            <a:ext cx="8229600" cy="13716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4400" u="none" cap="none" strike="noStrike">
              <a:solidFill>
                <a:schemeClr val="lt2"/>
              </a:solidFill>
              <a:latin typeface="Arial"/>
              <a:ea typeface="Arial"/>
              <a:cs typeface="Arial"/>
              <a:sym typeface="Arial"/>
            </a:endParaRPr>
          </a:p>
        </p:txBody>
      </p:sp>
      <p:pic>
        <p:nvPicPr>
          <p:cNvPr descr="images" id="290" name="Google Shape;290;p34"/>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291" name="Google Shape;291;p34"/>
          <p:cNvSpPr txBox="1"/>
          <p:nvPr/>
        </p:nvSpPr>
        <p:spPr>
          <a:xfrm>
            <a:off x="539750" y="1989137"/>
            <a:ext cx="8208962" cy="2530475"/>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8000"/>
              <a:buFont typeface="Arial"/>
              <a:buNone/>
            </a:pPr>
            <a:r>
              <a:rPr b="1" i="0" lang="en-US" sz="8000" u="none" cap="none" strike="noStrike">
                <a:solidFill>
                  <a:srgbClr val="FF0000"/>
                </a:solidFill>
                <a:latin typeface="Arial"/>
                <a:ea typeface="Arial"/>
                <a:cs typeface="Arial"/>
                <a:sym typeface="Arial"/>
              </a:rPr>
              <a:t>«Общевоенная </a:t>
            </a:r>
            <a:r>
              <a:rPr b="1" i="1" lang="en-US" sz="8000" u="none" cap="none" strike="noStrike">
                <a:solidFill>
                  <a:srgbClr val="FF0000"/>
                </a:solidFill>
                <a:latin typeface="Arial"/>
                <a:ea typeface="Arial"/>
                <a:cs typeface="Arial"/>
                <a:sym typeface="Arial"/>
              </a:rPr>
              <a:t>подготовка</a:t>
            </a:r>
            <a:r>
              <a:rPr b="1" i="0" lang="en-US" sz="8000" u="none" cap="none" strike="noStrike">
                <a:solidFill>
                  <a:srgbClr val="FF0000"/>
                </a:solidFill>
                <a:latin typeface="Arial"/>
                <a:ea typeface="Arial"/>
                <a:cs typeface="Arial"/>
                <a:sym typeface="Arial"/>
              </a:rPr>
              <a:t>»</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4" name="Shape 344"/>
        <p:cNvGrpSpPr/>
        <p:nvPr/>
      </p:nvGrpSpPr>
      <p:grpSpPr>
        <a:xfrm>
          <a:off x="0" y="0"/>
          <a:ext cx="0" cy="0"/>
          <a:chOff x="0" y="0"/>
          <a:chExt cx="0" cy="0"/>
        </a:xfrm>
      </p:grpSpPr>
      <p:sp>
        <p:nvSpPr>
          <p:cNvPr id="345" name="Google Shape;345;p43"/>
          <p:cNvSpPr txBox="1"/>
          <p:nvPr>
            <p:ph idx="1" type="body"/>
          </p:nvPr>
        </p:nvSpPr>
        <p:spPr>
          <a:xfrm>
            <a:off x="179387" y="3733800"/>
            <a:ext cx="8785225" cy="3124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hlink"/>
              </a:buClr>
              <a:buSzPts val="1820"/>
              <a:buFont typeface="Noto Sans Symbols"/>
              <a:buNone/>
            </a:pPr>
            <a:r>
              <a:rPr b="1" i="0" lang="en-US" sz="2800" u="none">
                <a:solidFill>
                  <a:srgbClr val="FF0000"/>
                </a:solidFill>
                <a:latin typeface="Arial"/>
                <a:ea typeface="Arial"/>
                <a:cs typeface="Arial"/>
                <a:sym typeface="Arial"/>
              </a:rPr>
              <a:t>		</a:t>
            </a:r>
            <a:r>
              <a:rPr b="1" i="0" lang="en-US" sz="2000" u="none">
                <a:solidFill>
                  <a:srgbClr val="FF0000"/>
                </a:solidFill>
                <a:latin typeface="Arial"/>
                <a:ea typeface="Arial"/>
                <a:cs typeface="Arial"/>
                <a:sym typeface="Arial"/>
              </a:rPr>
              <a:t>Третий период</a:t>
            </a:r>
            <a:r>
              <a:rPr b="1" i="0" lang="en-US" sz="2000" u="none">
                <a:solidFill>
                  <a:srgbClr val="000000"/>
                </a:solidFill>
                <a:latin typeface="Arial"/>
                <a:ea typeface="Arial"/>
                <a:cs typeface="Arial"/>
                <a:sym typeface="Arial"/>
              </a:rPr>
              <a:t> </a:t>
            </a:r>
            <a:r>
              <a:rPr b="0" i="0" lang="en-US" sz="2000" u="none">
                <a:solidFill>
                  <a:srgbClr val="000000"/>
                </a:solidFill>
                <a:latin typeface="Arial"/>
                <a:ea typeface="Arial"/>
                <a:cs typeface="Arial"/>
                <a:sym typeface="Arial"/>
              </a:rPr>
              <a:t>или </a:t>
            </a:r>
            <a:r>
              <a:rPr b="1" i="0" lang="en-US" sz="2000" u="none">
                <a:solidFill>
                  <a:srgbClr val="FF0000"/>
                </a:solidFill>
                <a:latin typeface="Arial"/>
                <a:ea typeface="Arial"/>
                <a:cs typeface="Arial"/>
                <a:sym typeface="Arial"/>
              </a:rPr>
              <a:t>период последействия газов</a:t>
            </a:r>
            <a:r>
              <a:rPr b="1" i="0" lang="en-US" sz="2000" u="none">
                <a:solidFill>
                  <a:srgbClr val="000000"/>
                </a:solidFill>
                <a:latin typeface="Arial"/>
                <a:ea typeface="Arial"/>
                <a:cs typeface="Arial"/>
                <a:sym typeface="Arial"/>
              </a:rPr>
              <a:t> </a:t>
            </a:r>
            <a:r>
              <a:rPr b="0" i="0" lang="en-US" sz="2000" u="none">
                <a:solidFill>
                  <a:srgbClr val="000000"/>
                </a:solidFill>
                <a:latin typeface="Arial"/>
                <a:ea typeface="Arial"/>
                <a:cs typeface="Arial"/>
                <a:sym typeface="Arial"/>
              </a:rPr>
              <a:t>– действие пороховых газов на пулю после вылета её из канала ствола. </a:t>
            </a:r>
            <a:endParaRPr/>
          </a:p>
          <a:p>
            <a:pPr indent="-342900" lvl="0" marL="342900" marR="0" rtl="0" algn="just">
              <a:lnSpc>
                <a:spcPct val="90000"/>
              </a:lnSpc>
              <a:spcBef>
                <a:spcPts val="400"/>
              </a:spcBef>
              <a:spcAft>
                <a:spcPts val="0"/>
              </a:spcAft>
              <a:buClr>
                <a:schemeClr val="hlink"/>
              </a:buClr>
              <a:buSzPts val="1300"/>
              <a:buFont typeface="Noto Sans Symbols"/>
              <a:buNone/>
            </a:pPr>
            <a:r>
              <a:rPr b="0" i="0" lang="en-US" sz="2000" u="none">
                <a:solidFill>
                  <a:srgbClr val="000000"/>
                </a:solidFill>
                <a:latin typeface="Arial"/>
                <a:ea typeface="Arial"/>
                <a:cs typeface="Arial"/>
                <a:sym typeface="Arial"/>
              </a:rPr>
              <a:t>         Он длится от момента вылета пули из канала ствола до момента прекращения действия газов на пулю. Газы, вытекающие из канала ствола со скоростью, большей скорости движения пули, на некотором расстоянии её пути в воздухе оказывают давление на дно пули и увеличивают скорость её полёта до тех пор, пока давление пороховых газов на дно пули не уравновесится сопротивлением воздуха; </a:t>
            </a:r>
            <a:r>
              <a:rPr b="1" i="1" lang="en-US" sz="2000" u="none">
                <a:solidFill>
                  <a:srgbClr val="000000"/>
                </a:solidFill>
                <a:latin typeface="Arial"/>
                <a:ea typeface="Arial"/>
                <a:cs typeface="Arial"/>
                <a:sym typeface="Arial"/>
              </a:rPr>
              <a:t>наибольшую скорость полёта пуля будет иметь в конце этого периода</a:t>
            </a:r>
            <a:r>
              <a:rPr b="1" i="0" lang="en-US" sz="2000" u="none">
                <a:solidFill>
                  <a:srgbClr val="000000"/>
                </a:solidFill>
                <a:latin typeface="Arial"/>
                <a:ea typeface="Arial"/>
                <a:cs typeface="Arial"/>
                <a:sym typeface="Arial"/>
              </a:rPr>
              <a:t>.</a:t>
            </a:r>
            <a:endParaRPr/>
          </a:p>
        </p:txBody>
      </p:sp>
      <p:pic>
        <p:nvPicPr>
          <p:cNvPr descr="C:\Users\German\Documents\Занятия\Огневая подготовка\os1.jpg" id="346" name="Google Shape;346;p43"/>
          <p:cNvPicPr preferRelativeResize="0"/>
          <p:nvPr/>
        </p:nvPicPr>
        <p:blipFill rotWithShape="1">
          <a:blip r:embed="rId3">
            <a:alphaModFix/>
          </a:blip>
          <a:srcRect b="0" l="0" r="0" t="0"/>
          <a:stretch/>
        </p:blipFill>
        <p:spPr>
          <a:xfrm>
            <a:off x="1908175" y="0"/>
            <a:ext cx="5391150" cy="3716337"/>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0" name="Shape 350"/>
        <p:cNvGrpSpPr/>
        <p:nvPr/>
      </p:nvGrpSpPr>
      <p:grpSpPr>
        <a:xfrm>
          <a:off x="0" y="0"/>
          <a:ext cx="0" cy="0"/>
          <a:chOff x="0" y="0"/>
          <a:chExt cx="0" cy="0"/>
        </a:xfrm>
      </p:grpSpPr>
      <p:sp>
        <p:nvSpPr>
          <p:cNvPr id="351" name="Google Shape;351;p44"/>
          <p:cNvSpPr txBox="1"/>
          <p:nvPr>
            <p:ph idx="4294967295" type="body"/>
          </p:nvPr>
        </p:nvSpPr>
        <p:spPr>
          <a:xfrm>
            <a:off x="457200" y="404812"/>
            <a:ext cx="8435975" cy="10795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hlink"/>
              </a:buClr>
              <a:buSzPts val="2080"/>
              <a:buFont typeface="Noto Sans Symbols"/>
              <a:buNone/>
            </a:pPr>
            <a:r>
              <a:rPr b="1" i="0" lang="en-US" sz="3200" u="none">
                <a:solidFill>
                  <a:schemeClr val="lt1"/>
                </a:solidFill>
                <a:latin typeface="Arial"/>
                <a:ea typeface="Arial"/>
                <a:cs typeface="Arial"/>
                <a:sym typeface="Arial"/>
              </a:rPr>
              <a:t>		</a:t>
            </a:r>
            <a:endParaRPr/>
          </a:p>
        </p:txBody>
      </p:sp>
      <p:pic>
        <p:nvPicPr>
          <p:cNvPr descr="images (3)" id="352" name="Google Shape;352;p44"/>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353" name="Google Shape;353;p44"/>
          <p:cNvSpPr txBox="1"/>
          <p:nvPr/>
        </p:nvSpPr>
        <p:spPr>
          <a:xfrm>
            <a:off x="323850" y="333375"/>
            <a:ext cx="8569325" cy="210185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4400"/>
              <a:buFont typeface="Arial"/>
              <a:buNone/>
            </a:pPr>
            <a:r>
              <a:rPr b="1" i="1" lang="en-US" sz="4400" u="none" cap="none" strike="noStrike">
                <a:solidFill>
                  <a:srgbClr val="FF0000"/>
                </a:solidFill>
                <a:latin typeface="Arial"/>
                <a:ea typeface="Arial"/>
                <a:cs typeface="Arial"/>
                <a:sym typeface="Arial"/>
              </a:rPr>
              <a:t>“Внешняя баллистика. Начальная скорость пули и её практическое значение”</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7" name="Shape 357"/>
        <p:cNvGrpSpPr/>
        <p:nvPr/>
      </p:nvGrpSpPr>
      <p:grpSpPr>
        <a:xfrm>
          <a:off x="0" y="0"/>
          <a:ext cx="0" cy="0"/>
          <a:chOff x="0" y="0"/>
          <a:chExt cx="0" cy="0"/>
        </a:xfrm>
      </p:grpSpPr>
      <p:sp>
        <p:nvSpPr>
          <p:cNvPr id="358" name="Google Shape;358;p45"/>
          <p:cNvSpPr txBox="1"/>
          <p:nvPr>
            <p:ph idx="4294967295" type="body"/>
          </p:nvPr>
        </p:nvSpPr>
        <p:spPr>
          <a:xfrm>
            <a:off x="468312" y="549275"/>
            <a:ext cx="8372475" cy="597535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hlink"/>
              </a:buClr>
              <a:buSzPts val="2600"/>
              <a:buFont typeface="Noto Sans Symbols"/>
              <a:buNone/>
            </a:pPr>
            <a:r>
              <a:rPr b="0" i="0" lang="en-US" sz="4000" u="none">
                <a:solidFill>
                  <a:srgbClr val="000000"/>
                </a:solidFill>
                <a:latin typeface="Arial"/>
                <a:ea typeface="Arial"/>
                <a:cs typeface="Arial"/>
                <a:sym typeface="Arial"/>
              </a:rPr>
              <a:t>		</a:t>
            </a:r>
            <a:r>
              <a:rPr b="1" i="0" lang="en-US" sz="3200" u="none">
                <a:solidFill>
                  <a:srgbClr val="FF0000"/>
                </a:solidFill>
                <a:latin typeface="Arial"/>
                <a:ea typeface="Arial"/>
                <a:cs typeface="Arial"/>
                <a:sym typeface="Arial"/>
              </a:rPr>
              <a:t>Внешняя баллистика</a:t>
            </a:r>
            <a:r>
              <a:rPr b="0" i="0" lang="en-US" sz="3200" u="none">
                <a:solidFill>
                  <a:srgbClr val="000000"/>
                </a:solidFill>
                <a:latin typeface="Arial"/>
                <a:ea typeface="Arial"/>
                <a:cs typeface="Arial"/>
                <a:sym typeface="Arial"/>
              </a:rPr>
              <a:t> – это наука, изучающая движение пули (гранаты) после прекращения действия пороховых газов.</a:t>
            </a:r>
            <a:endParaRPr/>
          </a:p>
          <a:p>
            <a:pPr indent="-342900" lvl="0" marL="342900" marR="0" rtl="0" algn="l">
              <a:lnSpc>
                <a:spcPct val="100000"/>
              </a:lnSpc>
              <a:spcBef>
                <a:spcPts val="640"/>
              </a:spcBef>
              <a:spcAft>
                <a:spcPts val="0"/>
              </a:spcAft>
              <a:buClr>
                <a:schemeClr val="hlink"/>
              </a:buClr>
              <a:buSzPts val="2080"/>
              <a:buFont typeface="Noto Sans Symbols"/>
              <a:buNone/>
            </a:pPr>
            <a:r>
              <a:rPr b="0" i="0" lang="en-US" sz="3200" u="none">
                <a:solidFill>
                  <a:srgbClr val="000000"/>
                </a:solidFill>
                <a:latin typeface="Arial"/>
                <a:ea typeface="Arial"/>
                <a:cs typeface="Arial"/>
                <a:sym typeface="Arial"/>
              </a:rPr>
              <a:t>		Скорость движения пули у дульного среза ствола называется </a:t>
            </a:r>
            <a:r>
              <a:rPr b="1" i="0" lang="en-US" sz="3200" u="none">
                <a:solidFill>
                  <a:srgbClr val="FF0000"/>
                </a:solidFill>
                <a:latin typeface="Arial"/>
                <a:ea typeface="Arial"/>
                <a:cs typeface="Arial"/>
                <a:sym typeface="Arial"/>
              </a:rPr>
              <a:t>начальной скоростью</a:t>
            </a:r>
            <a:r>
              <a:rPr b="0" i="0" lang="en-US" sz="3200" u="none">
                <a:solidFill>
                  <a:srgbClr val="000000"/>
                </a:solidFill>
                <a:latin typeface="Arial"/>
                <a:ea typeface="Arial"/>
                <a:cs typeface="Arial"/>
                <a:sym typeface="Arial"/>
              </a:rPr>
              <a:t>. Измеряется в м/сек.</a:t>
            </a:r>
            <a:endParaRPr/>
          </a:p>
          <a:p>
            <a:pPr indent="-342900" lvl="0" marL="342900" marR="0" rtl="0" algn="l">
              <a:lnSpc>
                <a:spcPct val="100000"/>
              </a:lnSpc>
              <a:spcBef>
                <a:spcPts val="640"/>
              </a:spcBef>
              <a:spcAft>
                <a:spcPts val="0"/>
              </a:spcAft>
              <a:buClr>
                <a:schemeClr val="hlink"/>
              </a:buClr>
              <a:buSzPts val="2080"/>
              <a:buFont typeface="Noto Sans Symbols"/>
              <a:buNone/>
            </a:pPr>
            <a:r>
              <a:rPr b="0" i="0" lang="en-US" sz="3200" u="none">
                <a:solidFill>
                  <a:srgbClr val="000000"/>
                </a:solidFill>
                <a:latin typeface="Arial"/>
                <a:ea typeface="Arial"/>
                <a:cs typeface="Arial"/>
                <a:sym typeface="Arial"/>
              </a:rPr>
              <a:t>		Величина </a:t>
            </a:r>
            <a:r>
              <a:rPr b="0" i="0" lang="en-US" sz="3200" u="none">
                <a:solidFill>
                  <a:srgbClr val="FF0000"/>
                </a:solidFill>
                <a:latin typeface="Arial"/>
                <a:ea typeface="Arial"/>
                <a:cs typeface="Arial"/>
                <a:sym typeface="Arial"/>
              </a:rPr>
              <a:t>начальной скорости</a:t>
            </a:r>
            <a:r>
              <a:rPr b="0" i="0" lang="en-US" sz="3200" u="none">
                <a:solidFill>
                  <a:srgbClr val="000000"/>
                </a:solidFill>
                <a:latin typeface="Arial"/>
                <a:ea typeface="Arial"/>
                <a:cs typeface="Arial"/>
                <a:sym typeface="Arial"/>
              </a:rPr>
              <a:t> является одной из важнейших характеристик боевых свойств оружия.</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2" name="Shape 362"/>
        <p:cNvGrpSpPr/>
        <p:nvPr/>
      </p:nvGrpSpPr>
      <p:grpSpPr>
        <a:xfrm>
          <a:off x="0" y="0"/>
          <a:ext cx="0" cy="0"/>
          <a:chOff x="0" y="0"/>
          <a:chExt cx="0" cy="0"/>
        </a:xfrm>
      </p:grpSpPr>
      <p:sp>
        <p:nvSpPr>
          <p:cNvPr id="363" name="Google Shape;363;p46"/>
          <p:cNvSpPr txBox="1"/>
          <p:nvPr>
            <p:ph idx="4294967295" type="body"/>
          </p:nvPr>
        </p:nvSpPr>
        <p:spPr>
          <a:xfrm>
            <a:off x="395287" y="188912"/>
            <a:ext cx="8229600" cy="6264275"/>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hlink"/>
              </a:buClr>
              <a:buSzPts val="2340"/>
              <a:buFont typeface="Noto Sans Symbols"/>
              <a:buNone/>
            </a:pPr>
            <a:r>
              <a:rPr b="0" i="0" lang="en-US" sz="3600" u="none">
                <a:solidFill>
                  <a:schemeClr val="lt1"/>
                </a:solidFill>
                <a:latin typeface="Arial"/>
                <a:ea typeface="Arial"/>
                <a:cs typeface="Arial"/>
                <a:sym typeface="Arial"/>
              </a:rPr>
              <a:t>		</a:t>
            </a:r>
            <a:r>
              <a:rPr b="0" i="0" lang="en-US" sz="3200" u="none">
                <a:solidFill>
                  <a:srgbClr val="000000"/>
                </a:solidFill>
                <a:latin typeface="Arial"/>
                <a:ea typeface="Arial"/>
                <a:cs typeface="Arial"/>
                <a:sym typeface="Arial"/>
              </a:rPr>
              <a:t>Для одной и той же пули увеличение начальной скорости приводит к увеличению дальности полёта, пробивного и убойного действия пули, а также к уменьшению влияния внешних условий на её полёт.</a:t>
            </a:r>
            <a:endParaRPr/>
          </a:p>
          <a:p>
            <a:pPr indent="-342900" lvl="0" marL="342900" marR="0" rtl="0" algn="l">
              <a:lnSpc>
                <a:spcPct val="90000"/>
              </a:lnSpc>
              <a:spcBef>
                <a:spcPts val="640"/>
              </a:spcBef>
              <a:spcAft>
                <a:spcPts val="0"/>
              </a:spcAft>
              <a:buClr>
                <a:schemeClr val="hlink"/>
              </a:buClr>
              <a:buSzPts val="2080"/>
              <a:buFont typeface="Noto Sans Symbols"/>
              <a:buNone/>
            </a:pPr>
            <a:r>
              <a:rPr b="0" i="0" lang="en-US" sz="3200" u="none">
                <a:solidFill>
                  <a:srgbClr val="000000"/>
                </a:solidFill>
                <a:latin typeface="Arial"/>
                <a:ea typeface="Arial"/>
                <a:cs typeface="Arial"/>
                <a:sym typeface="Arial"/>
              </a:rPr>
              <a:t>		</a:t>
            </a:r>
            <a:r>
              <a:rPr b="1" i="0" lang="en-US" sz="3200" u="none">
                <a:solidFill>
                  <a:srgbClr val="FF0000"/>
                </a:solidFill>
                <a:latin typeface="Arial"/>
                <a:ea typeface="Arial"/>
                <a:cs typeface="Arial"/>
                <a:sym typeface="Arial"/>
              </a:rPr>
              <a:t>Убойность</a:t>
            </a:r>
            <a:r>
              <a:rPr b="0" i="0" lang="en-US" sz="3200" u="none">
                <a:solidFill>
                  <a:srgbClr val="000000"/>
                </a:solidFill>
                <a:latin typeface="Arial"/>
                <a:ea typeface="Arial"/>
                <a:cs typeface="Arial"/>
                <a:sym typeface="Arial"/>
              </a:rPr>
              <a:t> пули характеризуется её энергией (живой силой удара) в момент встречи с целью. Энергия пули измеряется в килограммометрах (кгм).</a:t>
            </a:r>
            <a:endParaRPr/>
          </a:p>
          <a:p>
            <a:pPr indent="-342900" lvl="0" marL="342900" marR="0" rtl="0" algn="l">
              <a:lnSpc>
                <a:spcPct val="90000"/>
              </a:lnSpc>
              <a:spcBef>
                <a:spcPts val="640"/>
              </a:spcBef>
              <a:spcAft>
                <a:spcPts val="0"/>
              </a:spcAft>
              <a:buClr>
                <a:schemeClr val="hlink"/>
              </a:buClr>
              <a:buSzPts val="2080"/>
              <a:buFont typeface="Noto Sans Symbols"/>
              <a:buNone/>
            </a:pPr>
            <a:r>
              <a:rPr b="0" i="0" lang="en-US" sz="3200" u="none">
                <a:solidFill>
                  <a:srgbClr val="000000"/>
                </a:solidFill>
                <a:latin typeface="Arial"/>
                <a:ea typeface="Arial"/>
                <a:cs typeface="Arial"/>
                <a:sym typeface="Arial"/>
              </a:rPr>
              <a:t>		Для нанесения поражения человеку достаточна энергия равная </a:t>
            </a:r>
            <a:r>
              <a:rPr b="1" i="0" lang="en-US" sz="3200" u="none">
                <a:solidFill>
                  <a:srgbClr val="FF0000"/>
                </a:solidFill>
                <a:latin typeface="Arial"/>
                <a:ea typeface="Arial"/>
                <a:cs typeface="Arial"/>
                <a:sym typeface="Arial"/>
              </a:rPr>
              <a:t>8</a:t>
            </a:r>
            <a:r>
              <a:rPr b="0" i="0" lang="en-US" sz="3200" u="none">
                <a:solidFill>
                  <a:srgbClr val="FF0000"/>
                </a:solidFill>
                <a:latin typeface="Arial"/>
                <a:ea typeface="Arial"/>
                <a:cs typeface="Arial"/>
                <a:sym typeface="Arial"/>
              </a:rPr>
              <a:t> кгм</a:t>
            </a:r>
            <a:r>
              <a:rPr b="0" i="0" lang="en-US" sz="3200" u="none">
                <a:solidFill>
                  <a:srgbClr val="000000"/>
                </a:solidFill>
                <a:latin typeface="Arial"/>
                <a:ea typeface="Arial"/>
                <a:cs typeface="Arial"/>
                <a:sym typeface="Arial"/>
              </a:rPr>
              <a:t>.</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7" name="Shape 367"/>
        <p:cNvGrpSpPr/>
        <p:nvPr/>
      </p:nvGrpSpPr>
      <p:grpSpPr>
        <a:xfrm>
          <a:off x="0" y="0"/>
          <a:ext cx="0" cy="0"/>
          <a:chOff x="0" y="0"/>
          <a:chExt cx="0" cy="0"/>
        </a:xfrm>
      </p:grpSpPr>
      <p:sp>
        <p:nvSpPr>
          <p:cNvPr id="368" name="Google Shape;368;p47"/>
          <p:cNvSpPr txBox="1"/>
          <p:nvPr>
            <p:ph idx="4294967295" type="body"/>
          </p:nvPr>
        </p:nvSpPr>
        <p:spPr>
          <a:xfrm>
            <a:off x="179387" y="476250"/>
            <a:ext cx="8785225" cy="4752975"/>
          </a:xfrm>
          <a:prstGeom prst="rect">
            <a:avLst/>
          </a:prstGeom>
          <a:noFill/>
          <a:ln>
            <a:noFill/>
          </a:ln>
        </p:spPr>
        <p:txBody>
          <a:bodyPr anchorCtr="0" anchor="t" bIns="45700" lIns="91425" spcFirstLastPara="1" rIns="91425" wrap="square" tIns="45700">
            <a:noAutofit/>
          </a:bodyPr>
          <a:lstStyle/>
          <a:p>
            <a:pPr indent="358775" lvl="0" marL="0" marR="0" rtl="0" algn="just">
              <a:lnSpc>
                <a:spcPct val="90000"/>
              </a:lnSpc>
              <a:spcBef>
                <a:spcPts val="0"/>
              </a:spcBef>
              <a:spcAft>
                <a:spcPts val="0"/>
              </a:spcAft>
              <a:buClr>
                <a:schemeClr val="hlink"/>
              </a:buClr>
              <a:buSzPts val="2470"/>
              <a:buFont typeface="Noto Sans Symbols"/>
              <a:buNone/>
            </a:pPr>
            <a:r>
              <a:rPr b="0" i="0" lang="en-US" sz="3800" u="none">
                <a:solidFill>
                  <a:srgbClr val="000000"/>
                </a:solidFill>
                <a:latin typeface="Arial"/>
                <a:ea typeface="Arial"/>
                <a:cs typeface="Arial"/>
                <a:sym typeface="Arial"/>
              </a:rPr>
              <a:t>Пуля стрелкового оружия сохраняет убойность до определённой дальности стрельбы. Эта дальность называется </a:t>
            </a:r>
            <a:r>
              <a:rPr b="1" i="1" lang="en-US" sz="3800" u="none">
                <a:solidFill>
                  <a:srgbClr val="FF0000"/>
                </a:solidFill>
                <a:latin typeface="Arial"/>
                <a:ea typeface="Arial"/>
                <a:cs typeface="Arial"/>
                <a:sym typeface="Arial"/>
              </a:rPr>
              <a:t>убойной дальностью</a:t>
            </a:r>
            <a:r>
              <a:rPr b="1" i="1" lang="en-US" sz="3800" u="none">
                <a:solidFill>
                  <a:srgbClr val="000000"/>
                </a:solidFill>
                <a:latin typeface="Arial"/>
                <a:ea typeface="Arial"/>
                <a:cs typeface="Arial"/>
                <a:sym typeface="Arial"/>
              </a:rPr>
              <a:t>.</a:t>
            </a:r>
            <a:endParaRPr/>
          </a:p>
          <a:p>
            <a:pPr indent="358775" lvl="0" marL="0" marR="0" rtl="0" algn="just">
              <a:lnSpc>
                <a:spcPct val="100000"/>
              </a:lnSpc>
              <a:spcBef>
                <a:spcPts val="1200"/>
              </a:spcBef>
              <a:spcAft>
                <a:spcPts val="0"/>
              </a:spcAft>
              <a:buClr>
                <a:schemeClr val="hlink"/>
              </a:buClr>
              <a:buSzPts val="2080"/>
              <a:buFont typeface="Noto Sans Symbols"/>
              <a:buNone/>
            </a:pPr>
            <a:r>
              <a:rPr b="0" i="0" lang="en-US" sz="3200" u="none">
                <a:solidFill>
                  <a:srgbClr val="000000"/>
                </a:solidFill>
                <a:latin typeface="Arial"/>
                <a:ea typeface="Arial"/>
                <a:cs typeface="Arial"/>
                <a:sym typeface="Arial"/>
              </a:rPr>
              <a:t>	</a:t>
            </a:r>
            <a:r>
              <a:rPr b="1" i="1" lang="en-US" sz="4000" u="none">
                <a:solidFill>
                  <a:srgbClr val="FF0000"/>
                </a:solidFill>
                <a:latin typeface="Arial"/>
                <a:ea typeface="Arial"/>
                <a:cs typeface="Arial"/>
                <a:sym typeface="Arial"/>
              </a:rPr>
              <a:t>Пробивное действие</a:t>
            </a:r>
            <a:r>
              <a:rPr b="1" i="1" lang="en-US" sz="4000" u="none">
                <a:solidFill>
                  <a:srgbClr val="000000"/>
                </a:solidFill>
                <a:latin typeface="Arial"/>
                <a:ea typeface="Arial"/>
                <a:cs typeface="Arial"/>
                <a:sym typeface="Arial"/>
              </a:rPr>
              <a:t> </a:t>
            </a:r>
            <a:r>
              <a:rPr b="0" i="0" lang="en-US" sz="4000" u="none">
                <a:solidFill>
                  <a:srgbClr val="000000"/>
                </a:solidFill>
                <a:latin typeface="Arial"/>
                <a:ea typeface="Arial"/>
                <a:cs typeface="Arial"/>
                <a:sym typeface="Arial"/>
              </a:rPr>
              <a:t>пули характеризуется глубиной её проникновения в преграду определённой плотности.</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2" name="Shape 372"/>
        <p:cNvGrpSpPr/>
        <p:nvPr/>
      </p:nvGrpSpPr>
      <p:grpSpPr>
        <a:xfrm>
          <a:off x="0" y="0"/>
          <a:ext cx="0" cy="0"/>
          <a:chOff x="0" y="0"/>
          <a:chExt cx="0" cy="0"/>
        </a:xfrm>
      </p:grpSpPr>
      <p:sp>
        <p:nvSpPr>
          <p:cNvPr id="373" name="Google Shape;373;p48"/>
          <p:cNvSpPr txBox="1"/>
          <p:nvPr>
            <p:ph idx="4294967295" type="body"/>
          </p:nvPr>
        </p:nvSpPr>
        <p:spPr>
          <a:xfrm>
            <a:off x="250825" y="188912"/>
            <a:ext cx="8642350" cy="6480175"/>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hlink"/>
              </a:buClr>
              <a:buSzPts val="2080"/>
              <a:buFont typeface="Noto Sans Symbols"/>
              <a:buNone/>
            </a:pPr>
            <a:r>
              <a:rPr b="0" i="0" lang="en-US" sz="3200" u="none">
                <a:solidFill>
                  <a:srgbClr val="000000"/>
                </a:solidFill>
                <a:latin typeface="Arial"/>
                <a:ea typeface="Arial"/>
                <a:cs typeface="Arial"/>
                <a:sym typeface="Arial"/>
              </a:rPr>
              <a:t>	</a:t>
            </a:r>
            <a:r>
              <a:rPr b="0" i="0" lang="en-US" sz="3000" u="none">
                <a:solidFill>
                  <a:srgbClr val="000000"/>
                </a:solidFill>
                <a:latin typeface="Arial"/>
                <a:ea typeface="Arial"/>
                <a:cs typeface="Arial"/>
                <a:sym typeface="Arial"/>
              </a:rPr>
              <a:t>Величина </a:t>
            </a:r>
            <a:r>
              <a:rPr b="0" i="0" lang="en-US" sz="3000" u="none">
                <a:solidFill>
                  <a:srgbClr val="FF0000"/>
                </a:solidFill>
                <a:latin typeface="Arial"/>
                <a:ea typeface="Arial"/>
                <a:cs typeface="Arial"/>
                <a:sym typeface="Arial"/>
              </a:rPr>
              <a:t>начальной скорости </a:t>
            </a:r>
            <a:r>
              <a:rPr b="0" i="0" lang="en-US" sz="3000" u="none">
                <a:solidFill>
                  <a:srgbClr val="000000"/>
                </a:solidFill>
                <a:latin typeface="Arial"/>
                <a:ea typeface="Arial"/>
                <a:cs typeface="Arial"/>
                <a:sym typeface="Arial"/>
              </a:rPr>
              <a:t>зависит от длины ствола, веса пули и веса заряда. Чем длиннее ствол, тем дольше действуют на пулю пороховые газы и тем больше начальная скорость.</a:t>
            </a:r>
            <a:endParaRPr/>
          </a:p>
          <a:p>
            <a:pPr indent="0" lvl="0" marL="0" marR="0" rtl="0" algn="just">
              <a:lnSpc>
                <a:spcPct val="100000"/>
              </a:lnSpc>
              <a:spcBef>
                <a:spcPts val="600"/>
              </a:spcBef>
              <a:spcAft>
                <a:spcPts val="0"/>
              </a:spcAft>
              <a:buClr>
                <a:schemeClr val="hlink"/>
              </a:buClr>
              <a:buSzPts val="1950"/>
              <a:buFont typeface="Noto Sans Symbols"/>
              <a:buNone/>
            </a:pPr>
            <a:r>
              <a:rPr b="0" i="0" lang="en-US" sz="3000" u="none">
                <a:solidFill>
                  <a:srgbClr val="000000"/>
                </a:solidFill>
                <a:latin typeface="Arial"/>
                <a:ea typeface="Arial"/>
                <a:cs typeface="Arial"/>
                <a:sym typeface="Arial"/>
              </a:rPr>
              <a:t>	Так же, </a:t>
            </a:r>
            <a:r>
              <a:rPr b="0" i="0" lang="en-US" sz="3000" u="none">
                <a:solidFill>
                  <a:srgbClr val="FF0000"/>
                </a:solidFill>
                <a:latin typeface="Arial"/>
                <a:ea typeface="Arial"/>
                <a:cs typeface="Arial"/>
                <a:sym typeface="Arial"/>
              </a:rPr>
              <a:t>начальная скорость </a:t>
            </a:r>
            <a:r>
              <a:rPr b="0" i="0" lang="en-US" sz="3000" u="none">
                <a:solidFill>
                  <a:srgbClr val="000000"/>
                </a:solidFill>
                <a:latin typeface="Arial"/>
                <a:ea typeface="Arial"/>
                <a:cs typeface="Arial"/>
                <a:sym typeface="Arial"/>
              </a:rPr>
              <a:t>тем выше, чем меньше вес пули или чем больше вес заряда. Кроме того, на величину начальной скорости оказывает влияние изменение скорости горения пороха; чем больше скорость горения, тем быстрее возрастает давление газов и скорость движения пули по каналу ствола.</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7" name="Shape 377"/>
        <p:cNvGrpSpPr/>
        <p:nvPr/>
      </p:nvGrpSpPr>
      <p:grpSpPr>
        <a:xfrm>
          <a:off x="0" y="0"/>
          <a:ext cx="0" cy="0"/>
          <a:chOff x="0" y="0"/>
          <a:chExt cx="0" cy="0"/>
        </a:xfrm>
      </p:grpSpPr>
      <p:sp>
        <p:nvSpPr>
          <p:cNvPr id="378" name="Google Shape;378;p49"/>
          <p:cNvSpPr txBox="1"/>
          <p:nvPr>
            <p:ph type="title"/>
          </p:nvPr>
        </p:nvSpPr>
        <p:spPr>
          <a:xfrm>
            <a:off x="468312" y="188912"/>
            <a:ext cx="8229600" cy="6477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000"/>
              <a:buFont typeface="Arial"/>
              <a:buNone/>
            </a:pPr>
            <a:r>
              <a:rPr b="1" i="0" lang="en-US" sz="4000" u="sng">
                <a:solidFill>
                  <a:srgbClr val="000000"/>
                </a:solidFill>
                <a:latin typeface="Arial"/>
                <a:ea typeface="Arial"/>
                <a:cs typeface="Arial"/>
                <a:sym typeface="Arial"/>
              </a:rPr>
              <a:t>с. 12…28</a:t>
            </a:r>
            <a:endParaRPr/>
          </a:p>
        </p:txBody>
      </p:sp>
      <p:sp>
        <p:nvSpPr>
          <p:cNvPr id="379" name="Google Shape;379;p49"/>
          <p:cNvSpPr txBox="1"/>
          <p:nvPr>
            <p:ph idx="1" type="body"/>
          </p:nvPr>
        </p:nvSpPr>
        <p:spPr>
          <a:xfrm>
            <a:off x="0" y="981075"/>
            <a:ext cx="9144000" cy="5661025"/>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hlink"/>
              </a:buClr>
              <a:buSzPts val="2080"/>
              <a:buFont typeface="Noto Sans Symbols"/>
              <a:buNone/>
            </a:pPr>
            <a:r>
              <a:rPr b="0" i="0" lang="en-US" sz="3200" u="none">
                <a:solidFill>
                  <a:schemeClr val="lt1"/>
                </a:solidFill>
                <a:latin typeface="Arial"/>
                <a:ea typeface="Arial"/>
                <a:cs typeface="Arial"/>
                <a:sym typeface="Arial"/>
              </a:rPr>
              <a:t>		</a:t>
            </a:r>
            <a:r>
              <a:rPr b="0" i="0" lang="en-US" sz="2800" u="none">
                <a:solidFill>
                  <a:srgbClr val="000000"/>
                </a:solidFill>
                <a:latin typeface="Arial"/>
                <a:ea typeface="Arial"/>
                <a:cs typeface="Arial"/>
                <a:sym typeface="Arial"/>
              </a:rPr>
              <a:t>Траектория и её элементы; деривация; точка вылета; горизонт оружия; линия возвышения; плоскость стрельбы; угол возвышения; линия бросания; угол вылета; точка падения; угол падения; полная горизонтальная дальность; окончательная скорость; полное время полёта; вершина траектории; восходящая и нисходящая ветвь траектории; точка прицеливания; линия прицеливания; угол прицеливания; угол места цели; прицельная дальность; превышение траектории над линией прицеливания; линия цели; наклонная дальность; точка встречи; рассеивание пуль при стрельбе; действительная дальность стрельбы.</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3" name="Shape 383"/>
        <p:cNvGrpSpPr/>
        <p:nvPr/>
      </p:nvGrpSpPr>
      <p:grpSpPr>
        <a:xfrm>
          <a:off x="0" y="0"/>
          <a:ext cx="0" cy="0"/>
          <a:chOff x="0" y="0"/>
          <a:chExt cx="0" cy="0"/>
        </a:xfrm>
      </p:grpSpPr>
      <p:sp>
        <p:nvSpPr>
          <p:cNvPr id="384" name="Google Shape;384;p50"/>
          <p:cNvSpPr txBox="1"/>
          <p:nvPr>
            <p:ph type="title"/>
          </p:nvPr>
        </p:nvSpPr>
        <p:spPr>
          <a:xfrm>
            <a:off x="179387" y="3141662"/>
            <a:ext cx="8785225" cy="3571875"/>
          </a:xfrm>
          <a:prstGeom prst="rect">
            <a:avLst/>
          </a:prstGeom>
          <a:noFill/>
          <a:ln>
            <a:noFill/>
          </a:ln>
        </p:spPr>
        <p:txBody>
          <a:bodyPr anchorCtr="0" anchor="ctr" bIns="45700" lIns="91425" spcFirstLastPara="1" rIns="91425" wrap="square" tIns="45700">
            <a:noAutofit/>
          </a:bodyPr>
          <a:lstStyle/>
          <a:p>
            <a:pPr indent="358775" lvl="0" marL="0" marR="0" rtl="0" algn="just">
              <a:lnSpc>
                <a:spcPct val="100000"/>
              </a:lnSpc>
              <a:spcBef>
                <a:spcPts val="0"/>
              </a:spcBef>
              <a:spcAft>
                <a:spcPts val="0"/>
              </a:spcAft>
              <a:buClr>
                <a:srgbClr val="FF0000"/>
              </a:buClr>
              <a:buSzPts val="2200"/>
              <a:buFont typeface="Arial"/>
              <a:buNone/>
            </a:pPr>
            <a:r>
              <a:rPr b="1" i="0" lang="en-US" sz="2200" u="none">
                <a:solidFill>
                  <a:srgbClr val="FF0000"/>
                </a:solidFill>
                <a:latin typeface="Arial"/>
                <a:ea typeface="Arial"/>
                <a:cs typeface="Arial"/>
                <a:sym typeface="Arial"/>
              </a:rPr>
              <a:t>Траекторией </a:t>
            </a:r>
            <a:r>
              <a:rPr b="0" i="0" lang="en-US" sz="2200" u="none">
                <a:solidFill>
                  <a:srgbClr val="000000"/>
                </a:solidFill>
                <a:latin typeface="Arial"/>
                <a:ea typeface="Arial"/>
                <a:cs typeface="Arial"/>
                <a:sym typeface="Arial"/>
              </a:rPr>
              <a:t>называется кривая линия, описываемая центром тяжести пули (гранаты) в полёте.</a:t>
            </a:r>
            <a:br>
              <a:rPr b="0" i="0" lang="en-US" sz="2200" u="none">
                <a:solidFill>
                  <a:srgbClr val="000000"/>
                </a:solidFill>
                <a:latin typeface="Arial"/>
                <a:ea typeface="Arial"/>
                <a:cs typeface="Arial"/>
                <a:sym typeface="Arial"/>
              </a:rPr>
            </a:br>
            <a:r>
              <a:rPr b="0" i="0" lang="en-US" sz="2200" u="none">
                <a:solidFill>
                  <a:srgbClr val="000000"/>
                </a:solidFill>
                <a:latin typeface="Arial"/>
                <a:ea typeface="Arial"/>
                <a:cs typeface="Arial"/>
                <a:sym typeface="Arial"/>
              </a:rPr>
              <a:t>Пуля (граната) при полёте в воздухе подвергается действию двух сил: </a:t>
            </a:r>
            <a:r>
              <a:rPr b="0" i="0" lang="en-US" sz="2200" u="none">
                <a:solidFill>
                  <a:srgbClr val="FF0000"/>
                </a:solidFill>
                <a:latin typeface="Arial"/>
                <a:ea typeface="Arial"/>
                <a:cs typeface="Arial"/>
                <a:sym typeface="Arial"/>
              </a:rPr>
              <a:t>силы тяжести </a:t>
            </a:r>
            <a:r>
              <a:rPr b="0" i="0" lang="en-US" sz="2200" u="none">
                <a:solidFill>
                  <a:srgbClr val="000000"/>
                </a:solidFill>
                <a:latin typeface="Arial"/>
                <a:ea typeface="Arial"/>
                <a:cs typeface="Arial"/>
                <a:sym typeface="Arial"/>
              </a:rPr>
              <a:t>и </a:t>
            </a:r>
            <a:r>
              <a:rPr b="0" i="0" lang="en-US" sz="2200" u="none">
                <a:solidFill>
                  <a:srgbClr val="FF0000"/>
                </a:solidFill>
                <a:latin typeface="Arial"/>
                <a:ea typeface="Arial"/>
                <a:cs typeface="Arial"/>
                <a:sym typeface="Arial"/>
              </a:rPr>
              <a:t>силы сопротивления воздуха</a:t>
            </a:r>
            <a:r>
              <a:rPr b="0" i="0" lang="en-US" sz="2200" u="none">
                <a:solidFill>
                  <a:srgbClr val="000000"/>
                </a:solidFill>
                <a:latin typeface="Arial"/>
                <a:ea typeface="Arial"/>
                <a:cs typeface="Arial"/>
                <a:sym typeface="Arial"/>
              </a:rPr>
              <a:t>. Сила тяжести заставляет пулю (гранату) постепенно снижаться, а сила сопротивления воздуха непрерывно замедляет движение пули (гранаты) и стремится опрокинуть её. В результате действия этих сил скорость полёта пули (гранаты) постепенно уменьшается, а её траектория представляет собой по форме неравномерно изогнутую кривую линию.</a:t>
            </a:r>
            <a:endParaRPr/>
          </a:p>
        </p:txBody>
      </p:sp>
      <p:pic>
        <p:nvPicPr>
          <p:cNvPr descr="C:\Users\German\Documents\Занятия\Огневая подготовка\images (12).jpg" id="385" name="Google Shape;385;p50"/>
          <p:cNvPicPr preferRelativeResize="0"/>
          <p:nvPr>
            <p:ph idx="1" type="body"/>
          </p:nvPr>
        </p:nvPicPr>
        <p:blipFill rotWithShape="1">
          <a:blip r:embed="rId3">
            <a:alphaModFix/>
          </a:blip>
          <a:srcRect b="0" l="0" r="0" t="0"/>
          <a:stretch/>
        </p:blipFill>
        <p:spPr>
          <a:xfrm>
            <a:off x="1258887" y="0"/>
            <a:ext cx="6613525" cy="3141662"/>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9" name="Shape 389"/>
        <p:cNvGrpSpPr/>
        <p:nvPr/>
      </p:nvGrpSpPr>
      <p:grpSpPr>
        <a:xfrm>
          <a:off x="0" y="0"/>
          <a:ext cx="0" cy="0"/>
          <a:chOff x="0" y="0"/>
          <a:chExt cx="0" cy="0"/>
        </a:xfrm>
      </p:grpSpPr>
      <p:sp>
        <p:nvSpPr>
          <p:cNvPr id="390" name="Google Shape;390;p51"/>
          <p:cNvSpPr txBox="1"/>
          <p:nvPr>
            <p:ph idx="1" type="body"/>
          </p:nvPr>
        </p:nvSpPr>
        <p:spPr>
          <a:xfrm>
            <a:off x="179387" y="3284537"/>
            <a:ext cx="8785225" cy="3313112"/>
          </a:xfrm>
          <a:prstGeom prst="rect">
            <a:avLst/>
          </a:prstGeom>
          <a:noFill/>
          <a:ln>
            <a:noFill/>
          </a:ln>
        </p:spPr>
        <p:txBody>
          <a:bodyPr anchorCtr="0" anchor="t" bIns="45700" lIns="91425" spcFirstLastPara="1" rIns="91425" wrap="square" tIns="45700">
            <a:noAutofit/>
          </a:bodyPr>
          <a:lstStyle/>
          <a:p>
            <a:pPr indent="358775" lvl="0" marL="0" marR="0" rtl="0" algn="just">
              <a:lnSpc>
                <a:spcPct val="100000"/>
              </a:lnSpc>
              <a:spcBef>
                <a:spcPts val="0"/>
              </a:spcBef>
              <a:spcAft>
                <a:spcPts val="0"/>
              </a:spcAft>
              <a:buClr>
                <a:schemeClr val="hlink"/>
              </a:buClr>
              <a:buSzPts val="1560"/>
              <a:buFont typeface="Noto Sans Symbols"/>
              <a:buNone/>
            </a:pPr>
            <a:r>
              <a:rPr b="0" i="0" lang="en-US" sz="2400" u="none">
                <a:solidFill>
                  <a:srgbClr val="000000"/>
                </a:solidFill>
                <a:latin typeface="Arial"/>
                <a:ea typeface="Arial"/>
                <a:cs typeface="Arial"/>
                <a:sym typeface="Arial"/>
              </a:rPr>
              <a:t>Сопротивление воздуха полёту пули (гранаты) вызывается тем, что воздух представляет собой упругую среду, поэтому на движение в этой среде затрачивается часть энергии пули (гранаты).</a:t>
            </a:r>
            <a:endParaRPr/>
          </a:p>
          <a:p>
            <a:pPr indent="358775" lvl="0" marL="0" marR="0" rtl="0" algn="just">
              <a:lnSpc>
                <a:spcPct val="100000"/>
              </a:lnSpc>
              <a:spcBef>
                <a:spcPts val="0"/>
              </a:spcBef>
              <a:spcAft>
                <a:spcPts val="0"/>
              </a:spcAft>
              <a:buClr>
                <a:schemeClr val="hlink"/>
              </a:buClr>
              <a:buSzPts val="1560"/>
              <a:buFont typeface="Noto Sans Symbols"/>
              <a:buNone/>
            </a:pPr>
            <a:r>
              <a:rPr b="0" i="0" lang="en-US" sz="2400" u="none">
                <a:solidFill>
                  <a:srgbClr val="000000"/>
                </a:solidFill>
                <a:latin typeface="Arial"/>
                <a:ea typeface="Arial"/>
                <a:cs typeface="Arial"/>
                <a:sym typeface="Arial"/>
              </a:rPr>
              <a:t>Сила сопротивления воздуха вызывается тремя основными причинами: </a:t>
            </a:r>
            <a:r>
              <a:rPr b="0" i="0" lang="en-US" sz="2400" u="none">
                <a:solidFill>
                  <a:srgbClr val="FF0000"/>
                </a:solidFill>
                <a:latin typeface="Arial"/>
                <a:ea typeface="Arial"/>
                <a:cs typeface="Arial"/>
                <a:sym typeface="Arial"/>
              </a:rPr>
              <a:t>трением воздуха</a:t>
            </a:r>
            <a:r>
              <a:rPr b="0" i="0" lang="en-US" sz="2400" u="none">
                <a:solidFill>
                  <a:srgbClr val="000000"/>
                </a:solidFill>
                <a:latin typeface="Arial"/>
                <a:ea typeface="Arial"/>
                <a:cs typeface="Arial"/>
                <a:sym typeface="Arial"/>
              </a:rPr>
              <a:t>, образованием</a:t>
            </a:r>
            <a:r>
              <a:rPr b="0" i="0" lang="en-US" sz="2400" u="none">
                <a:solidFill>
                  <a:srgbClr val="FF0000"/>
                </a:solidFill>
                <a:latin typeface="Arial"/>
                <a:ea typeface="Arial"/>
                <a:cs typeface="Arial"/>
                <a:sym typeface="Arial"/>
              </a:rPr>
              <a:t> завихрений</a:t>
            </a:r>
            <a:r>
              <a:rPr b="0" i="0" lang="en-US" sz="2400" u="none">
                <a:solidFill>
                  <a:srgbClr val="000000"/>
                </a:solidFill>
                <a:latin typeface="Arial"/>
                <a:ea typeface="Arial"/>
                <a:cs typeface="Arial"/>
                <a:sym typeface="Arial"/>
              </a:rPr>
              <a:t> и образованием </a:t>
            </a:r>
            <a:r>
              <a:rPr b="0" i="0" lang="en-US" sz="2400" u="none">
                <a:solidFill>
                  <a:srgbClr val="FF0000"/>
                </a:solidFill>
                <a:latin typeface="Arial"/>
                <a:ea typeface="Arial"/>
                <a:cs typeface="Arial"/>
                <a:sym typeface="Arial"/>
              </a:rPr>
              <a:t>баллистической волны </a:t>
            </a:r>
            <a:r>
              <a:rPr b="0" i="0" lang="en-US" sz="2400" u="none">
                <a:solidFill>
                  <a:srgbClr val="000000"/>
                </a:solidFill>
                <a:latin typeface="Arial"/>
                <a:ea typeface="Arial"/>
                <a:cs typeface="Arial"/>
                <a:sym typeface="Arial"/>
              </a:rPr>
              <a:t>(волна сильно уплотнённого воздуха).</a:t>
            </a:r>
            <a:endParaRPr/>
          </a:p>
        </p:txBody>
      </p:sp>
      <p:pic>
        <p:nvPicPr>
          <p:cNvPr descr="images (11).jpg" id="391" name="Google Shape;391;p51"/>
          <p:cNvPicPr preferRelativeResize="0"/>
          <p:nvPr/>
        </p:nvPicPr>
        <p:blipFill rotWithShape="1">
          <a:blip r:embed="rId3">
            <a:alphaModFix/>
          </a:blip>
          <a:srcRect b="0" l="0" r="0" t="0"/>
          <a:stretch/>
        </p:blipFill>
        <p:spPr>
          <a:xfrm>
            <a:off x="1408112" y="0"/>
            <a:ext cx="6200775" cy="3141662"/>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5" name="Shape 395"/>
        <p:cNvGrpSpPr/>
        <p:nvPr/>
      </p:nvGrpSpPr>
      <p:grpSpPr>
        <a:xfrm>
          <a:off x="0" y="0"/>
          <a:ext cx="0" cy="0"/>
          <a:chOff x="0" y="0"/>
          <a:chExt cx="0" cy="0"/>
        </a:xfrm>
      </p:grpSpPr>
      <p:sp>
        <p:nvSpPr>
          <p:cNvPr id="396" name="Google Shape;396;p52"/>
          <p:cNvSpPr txBox="1"/>
          <p:nvPr>
            <p:ph idx="1" type="body"/>
          </p:nvPr>
        </p:nvSpPr>
        <p:spPr>
          <a:xfrm>
            <a:off x="179387" y="836612"/>
            <a:ext cx="8785225" cy="5113337"/>
          </a:xfrm>
          <a:prstGeom prst="rect">
            <a:avLst/>
          </a:prstGeom>
          <a:noFill/>
          <a:ln>
            <a:noFill/>
          </a:ln>
        </p:spPr>
        <p:txBody>
          <a:bodyPr anchorCtr="0" anchor="t" bIns="45700" lIns="91425" spcFirstLastPara="1" rIns="91425" wrap="square" tIns="45700">
            <a:noAutofit/>
          </a:bodyPr>
          <a:lstStyle/>
          <a:p>
            <a:pPr indent="358775" lvl="0" marL="0" marR="0" rtl="0" algn="just">
              <a:lnSpc>
                <a:spcPct val="100000"/>
              </a:lnSpc>
              <a:spcBef>
                <a:spcPts val="0"/>
              </a:spcBef>
              <a:spcAft>
                <a:spcPts val="0"/>
              </a:spcAft>
              <a:buClr>
                <a:schemeClr val="hlink"/>
              </a:buClr>
              <a:buSzPts val="2080"/>
              <a:buFont typeface="Noto Sans Symbols"/>
              <a:buNone/>
            </a:pPr>
            <a:r>
              <a:rPr b="0" i="0" lang="en-US" sz="3200" u="none">
                <a:solidFill>
                  <a:srgbClr val="000000"/>
                </a:solidFill>
                <a:latin typeface="Arial"/>
                <a:ea typeface="Arial"/>
                <a:cs typeface="Arial"/>
                <a:sym typeface="Arial"/>
              </a:rPr>
              <a:t>Действие силы сопротивления воздуха на полёт пули (гранаты) очень велико, оно вызывает уменьшение скорости и дальности полёта пули (гранаты). Величина силы сопротивления воздуха зависит от скорости полёта, формы и калибра пули (гранаты), а так же от её поверхности и плотности воздуха. Сила сопротивления воздуха </a:t>
            </a:r>
            <a:r>
              <a:rPr b="1" i="0" lang="en-US" sz="3200" u="none">
                <a:solidFill>
                  <a:srgbClr val="000000"/>
                </a:solidFill>
                <a:latin typeface="Arial"/>
                <a:ea typeface="Arial"/>
                <a:cs typeface="Arial"/>
                <a:sym typeface="Arial"/>
              </a:rPr>
              <a:t>возрастает</a:t>
            </a:r>
            <a:r>
              <a:rPr b="0" i="0" lang="en-US" sz="3200" u="none">
                <a:solidFill>
                  <a:srgbClr val="000000"/>
                </a:solidFill>
                <a:latin typeface="Arial"/>
                <a:ea typeface="Arial"/>
                <a:cs typeface="Arial"/>
                <a:sym typeface="Arial"/>
              </a:rPr>
              <a:t> с увеличением скорости полёта пули, её калибра и плотности воздуха.</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5" name="Shape 295"/>
        <p:cNvGrpSpPr/>
        <p:nvPr/>
      </p:nvGrpSpPr>
      <p:grpSpPr>
        <a:xfrm>
          <a:off x="0" y="0"/>
          <a:ext cx="0" cy="0"/>
          <a:chOff x="0" y="0"/>
          <a:chExt cx="0" cy="0"/>
        </a:xfrm>
      </p:grpSpPr>
      <p:pic>
        <p:nvPicPr>
          <p:cNvPr id="296" name="Google Shape;296;p35"/>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297" name="Google Shape;297;p35"/>
          <p:cNvSpPr txBox="1"/>
          <p:nvPr/>
        </p:nvSpPr>
        <p:spPr>
          <a:xfrm>
            <a:off x="539750" y="404812"/>
            <a:ext cx="8135937" cy="228758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4400"/>
              <a:buFont typeface="Arial"/>
              <a:buNone/>
            </a:pPr>
            <a:r>
              <a:rPr b="1" i="0" lang="en-US" sz="4400" u="sng" cap="none" strike="noStrike">
                <a:solidFill>
                  <a:srgbClr val="FF0000"/>
                </a:solidFill>
                <a:latin typeface="Arial"/>
                <a:ea typeface="Arial"/>
                <a:cs typeface="Arial"/>
                <a:sym typeface="Arial"/>
              </a:rPr>
              <a:t>Тема № 4</a:t>
            </a:r>
            <a:r>
              <a:rPr b="1" i="0" lang="en-US" sz="4400" u="none" cap="none" strike="noStrike">
                <a:solidFill>
                  <a:srgbClr val="FF0000"/>
                </a:solidFill>
                <a:latin typeface="Arial"/>
                <a:ea typeface="Arial"/>
                <a:cs typeface="Arial"/>
                <a:sym typeface="Arial"/>
              </a:rPr>
              <a:t>: </a:t>
            </a:r>
            <a:r>
              <a:rPr b="0" i="1" lang="en-US" sz="4800" u="none" cap="none" strike="noStrike">
                <a:solidFill>
                  <a:srgbClr val="FF0000"/>
                </a:solidFill>
                <a:latin typeface="Arial"/>
                <a:ea typeface="Arial"/>
                <a:cs typeface="Arial"/>
                <a:sym typeface="Arial"/>
              </a:rPr>
              <a:t>«Основы стрельбы из стрелкового оружия».</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0" name="Shape 400"/>
        <p:cNvGrpSpPr/>
        <p:nvPr/>
      </p:nvGrpSpPr>
      <p:grpSpPr>
        <a:xfrm>
          <a:off x="0" y="0"/>
          <a:ext cx="0" cy="0"/>
          <a:chOff x="0" y="0"/>
          <a:chExt cx="0" cy="0"/>
        </a:xfrm>
      </p:grpSpPr>
      <p:sp>
        <p:nvSpPr>
          <p:cNvPr id="401" name="Google Shape;401;p53"/>
          <p:cNvSpPr txBox="1"/>
          <p:nvPr>
            <p:ph idx="1" type="body"/>
          </p:nvPr>
        </p:nvSpPr>
        <p:spPr>
          <a:xfrm>
            <a:off x="539750" y="188912"/>
            <a:ext cx="8229600" cy="2376487"/>
          </a:xfrm>
          <a:prstGeom prst="rect">
            <a:avLst/>
          </a:prstGeom>
          <a:noFill/>
          <a:ln>
            <a:noFill/>
          </a:ln>
        </p:spPr>
        <p:txBody>
          <a:bodyPr anchorCtr="0" anchor="t" bIns="45700" lIns="91425" spcFirstLastPara="1" rIns="91425" wrap="square" tIns="45700">
            <a:noAutofit/>
          </a:bodyPr>
          <a:lstStyle/>
          <a:p>
            <a:pPr indent="358775" lvl="0" marL="0" marR="0" rtl="0" algn="just">
              <a:lnSpc>
                <a:spcPct val="100000"/>
              </a:lnSpc>
              <a:spcBef>
                <a:spcPts val="0"/>
              </a:spcBef>
              <a:spcAft>
                <a:spcPts val="0"/>
              </a:spcAft>
              <a:buClr>
                <a:schemeClr val="hlink"/>
              </a:buClr>
              <a:buSzPts val="1820"/>
              <a:buFont typeface="Noto Sans Symbols"/>
              <a:buNone/>
            </a:pPr>
            <a:r>
              <a:rPr b="0" i="0" lang="en-US" sz="2800" u="none">
                <a:solidFill>
                  <a:srgbClr val="000000"/>
                </a:solidFill>
                <a:latin typeface="Arial"/>
                <a:ea typeface="Arial"/>
                <a:cs typeface="Arial"/>
                <a:sym typeface="Arial"/>
              </a:rPr>
              <a:t>Вследствие понижения пули (снаряда) под действием силы тяжести сила сопротивления воздуха действует не вдоль оси пули, а под углом к ней, стремясь не только замедлить движение пули, но и опрокинуть её.</a:t>
            </a:r>
            <a:endParaRPr/>
          </a:p>
        </p:txBody>
      </p:sp>
      <p:pic>
        <p:nvPicPr>
          <p:cNvPr descr="C:\Users\German\Documents\Занятия\Огневая подготовка\скачанные файлы.png" id="402" name="Google Shape;402;p53"/>
          <p:cNvPicPr preferRelativeResize="0"/>
          <p:nvPr/>
        </p:nvPicPr>
        <p:blipFill rotWithShape="1">
          <a:blip r:embed="rId3">
            <a:alphaModFix/>
          </a:blip>
          <a:srcRect b="0" l="0" r="0" t="0"/>
          <a:stretch/>
        </p:blipFill>
        <p:spPr>
          <a:xfrm>
            <a:off x="1116012" y="2781300"/>
            <a:ext cx="6862762" cy="3843337"/>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6" name="Shape 406"/>
        <p:cNvGrpSpPr/>
        <p:nvPr/>
      </p:nvGrpSpPr>
      <p:grpSpPr>
        <a:xfrm>
          <a:off x="0" y="0"/>
          <a:ext cx="0" cy="0"/>
          <a:chOff x="0" y="0"/>
          <a:chExt cx="0" cy="0"/>
        </a:xfrm>
      </p:grpSpPr>
      <p:sp>
        <p:nvSpPr>
          <p:cNvPr id="407" name="Google Shape;407;p54"/>
          <p:cNvSpPr txBox="1"/>
          <p:nvPr>
            <p:ph idx="1" type="body"/>
          </p:nvPr>
        </p:nvSpPr>
        <p:spPr>
          <a:xfrm>
            <a:off x="323850" y="260350"/>
            <a:ext cx="8516937" cy="1152525"/>
          </a:xfrm>
          <a:prstGeom prst="rect">
            <a:avLst/>
          </a:prstGeom>
          <a:noFill/>
          <a:ln>
            <a:noFill/>
          </a:ln>
        </p:spPr>
        <p:txBody>
          <a:bodyPr anchorCtr="0" anchor="t" bIns="45700" lIns="91425" spcFirstLastPara="1" rIns="91425" wrap="square" tIns="45700">
            <a:noAutofit/>
          </a:bodyPr>
          <a:lstStyle/>
          <a:p>
            <a:pPr indent="358775" lvl="0" marL="0" marR="0" rtl="0" algn="just">
              <a:lnSpc>
                <a:spcPct val="100000"/>
              </a:lnSpc>
              <a:spcBef>
                <a:spcPts val="0"/>
              </a:spcBef>
              <a:spcAft>
                <a:spcPts val="0"/>
              </a:spcAft>
              <a:buClr>
                <a:schemeClr val="hlink"/>
              </a:buClr>
              <a:buSzPts val="1430"/>
              <a:buFont typeface="Noto Sans Symbols"/>
              <a:buNone/>
            </a:pPr>
            <a:r>
              <a:rPr b="0" i="0" lang="en-US" sz="2200" u="none">
                <a:solidFill>
                  <a:srgbClr val="000000"/>
                </a:solidFill>
                <a:latin typeface="Arial"/>
                <a:ea typeface="Arial"/>
                <a:cs typeface="Arial"/>
                <a:sym typeface="Arial"/>
              </a:rPr>
              <a:t>Для того чтобы пуля не опрокидывалась под действием силы сопротивления воздуха, ей придают с помощью нарезов в канале ствола быстрое вращательное движение.</a:t>
            </a:r>
            <a:endParaRPr/>
          </a:p>
        </p:txBody>
      </p:sp>
      <p:sp>
        <p:nvSpPr>
          <p:cNvPr id="408" name="Google Shape;408;p54"/>
          <p:cNvSpPr txBox="1"/>
          <p:nvPr/>
        </p:nvSpPr>
        <p:spPr>
          <a:xfrm>
            <a:off x="179387" y="3716337"/>
            <a:ext cx="8785225" cy="1368425"/>
          </a:xfrm>
          <a:prstGeom prst="rect">
            <a:avLst/>
          </a:prstGeom>
          <a:noFill/>
          <a:ln>
            <a:noFill/>
          </a:ln>
        </p:spPr>
        <p:txBody>
          <a:bodyPr anchorCtr="0" anchor="t" bIns="45700" lIns="91425" spcFirstLastPara="1" rIns="91425" wrap="square" tIns="45700">
            <a:noAutofit/>
          </a:bodyPr>
          <a:lstStyle/>
          <a:p>
            <a:pPr indent="358775" lvl="0" marL="0" marR="0" rtl="0" algn="just">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В результате вращательного движения пули и действия на неё силы сопротивления воздуха и силы тяжести происходит отклонение пули от плоскости стрельбы в сторону её вращения. Отклонение пули от плоскости стрельбы в сторону её вращения называется </a:t>
            </a:r>
            <a:r>
              <a:rPr b="1" i="0" lang="en-US" sz="2000" u="none" cap="none" strike="noStrike">
                <a:solidFill>
                  <a:srgbClr val="FF0000"/>
                </a:solidFill>
                <a:latin typeface="Arial"/>
                <a:ea typeface="Arial"/>
                <a:cs typeface="Arial"/>
                <a:sym typeface="Arial"/>
              </a:rPr>
              <a:t>деривацией</a:t>
            </a:r>
            <a:r>
              <a:rPr b="0" i="0" lang="en-US" sz="2000" u="none" cap="none" strike="noStrike">
                <a:solidFill>
                  <a:srgbClr val="000000"/>
                </a:solidFill>
                <a:latin typeface="Arial"/>
                <a:ea typeface="Arial"/>
                <a:cs typeface="Arial"/>
                <a:sym typeface="Arial"/>
              </a:rPr>
              <a:t>. </a:t>
            </a:r>
            <a:endParaRPr/>
          </a:p>
          <a:p>
            <a:pPr indent="0" lvl="0" marL="0" marR="0" rtl="0" algn="l">
              <a:lnSpc>
                <a:spcPct val="100000"/>
              </a:lnSpc>
              <a:spcBef>
                <a:spcPts val="0"/>
              </a:spcBef>
              <a:spcAft>
                <a:spcPts val="0"/>
              </a:spcAft>
              <a:buNone/>
            </a:pPr>
            <a:r>
              <a:t/>
            </a:r>
            <a:endParaRPr b="0" i="0" sz="2000" u="none">
              <a:solidFill>
                <a:srgbClr val="000000"/>
              </a:solidFill>
              <a:latin typeface="Arial"/>
              <a:ea typeface="Arial"/>
              <a:cs typeface="Arial"/>
              <a:sym typeface="Arial"/>
            </a:endParaRPr>
          </a:p>
        </p:txBody>
      </p:sp>
      <p:pic>
        <p:nvPicPr>
          <p:cNvPr descr="C:\Users\German\Documents\Занятия\Огневая подготовка\скачанные файлы (1).png" id="409" name="Google Shape;409;p54"/>
          <p:cNvPicPr preferRelativeResize="0"/>
          <p:nvPr/>
        </p:nvPicPr>
        <p:blipFill rotWithShape="1">
          <a:blip r:embed="rId3">
            <a:alphaModFix/>
          </a:blip>
          <a:srcRect b="0" l="0" r="0" t="0"/>
          <a:stretch/>
        </p:blipFill>
        <p:spPr>
          <a:xfrm>
            <a:off x="2484437" y="1484312"/>
            <a:ext cx="3905250" cy="2160587"/>
          </a:xfrm>
          <a:prstGeom prst="rect">
            <a:avLst/>
          </a:prstGeom>
          <a:noFill/>
          <a:ln>
            <a:noFill/>
          </a:ln>
        </p:spPr>
      </p:pic>
      <p:pic>
        <p:nvPicPr>
          <p:cNvPr descr="C:\Users\German\Documents\Занятия\Огневая подготовка\images (15).jpg" id="410" name="Google Shape;410;p54"/>
          <p:cNvPicPr preferRelativeResize="0"/>
          <p:nvPr/>
        </p:nvPicPr>
        <p:blipFill rotWithShape="1">
          <a:blip r:embed="rId4">
            <a:alphaModFix/>
          </a:blip>
          <a:srcRect b="0" l="0" r="0" t="0"/>
          <a:stretch/>
        </p:blipFill>
        <p:spPr>
          <a:xfrm>
            <a:off x="1979612" y="5226050"/>
            <a:ext cx="5168900" cy="163195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4" name="Shape 414"/>
        <p:cNvGrpSpPr/>
        <p:nvPr/>
      </p:nvGrpSpPr>
      <p:grpSpPr>
        <a:xfrm>
          <a:off x="0" y="0"/>
          <a:ext cx="0" cy="0"/>
          <a:chOff x="0" y="0"/>
          <a:chExt cx="0" cy="0"/>
        </a:xfrm>
      </p:grpSpPr>
      <p:sp>
        <p:nvSpPr>
          <p:cNvPr id="415" name="Google Shape;415;p55"/>
          <p:cNvSpPr txBox="1"/>
          <p:nvPr>
            <p:ph type="title"/>
          </p:nvPr>
        </p:nvSpPr>
        <p:spPr>
          <a:xfrm>
            <a:off x="468312" y="188912"/>
            <a:ext cx="8229600" cy="67151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3600"/>
              <a:buFont typeface="Arial"/>
              <a:buNone/>
            </a:pPr>
            <a:r>
              <a:rPr b="0" i="1" lang="en-US" sz="3600" u="sng">
                <a:solidFill>
                  <a:srgbClr val="FF0000"/>
                </a:solidFill>
                <a:latin typeface="Arial"/>
                <a:ea typeface="Arial"/>
                <a:cs typeface="Arial"/>
                <a:sym typeface="Arial"/>
              </a:rPr>
              <a:t>Траектория пули (снаряда)</a:t>
            </a:r>
            <a:endParaRPr/>
          </a:p>
        </p:txBody>
      </p:sp>
      <p:sp>
        <p:nvSpPr>
          <p:cNvPr id="416" name="Google Shape;416;p55"/>
          <p:cNvSpPr txBox="1"/>
          <p:nvPr>
            <p:ph idx="1" type="body"/>
          </p:nvPr>
        </p:nvSpPr>
        <p:spPr>
          <a:xfrm>
            <a:off x="539750" y="1052512"/>
            <a:ext cx="8229600" cy="1871662"/>
          </a:xfrm>
          <a:prstGeom prst="rect">
            <a:avLst/>
          </a:prstGeom>
          <a:noFill/>
          <a:ln>
            <a:noFill/>
          </a:ln>
        </p:spPr>
        <p:txBody>
          <a:bodyPr anchorCtr="0" anchor="t" bIns="45700" lIns="91425" spcFirstLastPara="1" rIns="91425" wrap="square" tIns="45700">
            <a:noAutofit/>
          </a:bodyPr>
          <a:lstStyle/>
          <a:p>
            <a:pPr indent="358775" lvl="0" marL="0" marR="0" rtl="0" algn="just">
              <a:lnSpc>
                <a:spcPct val="100000"/>
              </a:lnSpc>
              <a:spcBef>
                <a:spcPts val="0"/>
              </a:spcBef>
              <a:spcAft>
                <a:spcPts val="0"/>
              </a:spcAft>
              <a:buClr>
                <a:schemeClr val="hlink"/>
              </a:buClr>
              <a:buSzPts val="1560"/>
              <a:buFont typeface="Noto Sans Symbols"/>
              <a:buNone/>
            </a:pPr>
            <a:r>
              <a:rPr b="0" i="1" lang="en-US" sz="2400" u="none">
                <a:solidFill>
                  <a:srgbClr val="000000"/>
                </a:solidFill>
                <a:latin typeface="Arial"/>
                <a:ea typeface="Arial"/>
                <a:cs typeface="Arial"/>
                <a:sym typeface="Arial"/>
              </a:rPr>
              <a:t>Для изучения траектории пули (снаряда) приняты следующие определения:</a:t>
            </a:r>
            <a:endParaRPr/>
          </a:p>
          <a:p>
            <a:pPr indent="358775" lvl="0" marL="0" marR="0" rtl="0" algn="just">
              <a:lnSpc>
                <a:spcPct val="100000"/>
              </a:lnSpc>
              <a:spcBef>
                <a:spcPts val="1800"/>
              </a:spcBef>
              <a:spcAft>
                <a:spcPts val="0"/>
              </a:spcAft>
              <a:buClr>
                <a:schemeClr val="hlink"/>
              </a:buClr>
              <a:buSzPts val="1690"/>
              <a:buFont typeface="Noto Sans Symbols"/>
              <a:buNone/>
            </a:pPr>
            <a:r>
              <a:rPr b="1" i="0" lang="en-US" sz="2600" u="none">
                <a:solidFill>
                  <a:srgbClr val="FF0000"/>
                </a:solidFill>
                <a:latin typeface="Arial"/>
                <a:ea typeface="Arial"/>
                <a:cs typeface="Arial"/>
                <a:sym typeface="Arial"/>
              </a:rPr>
              <a:t>Точка вылета </a:t>
            </a:r>
            <a:r>
              <a:rPr b="0" i="0" lang="en-US" sz="2600" u="none">
                <a:solidFill>
                  <a:srgbClr val="000000"/>
                </a:solidFill>
                <a:latin typeface="Arial"/>
                <a:ea typeface="Arial"/>
                <a:cs typeface="Arial"/>
                <a:sym typeface="Arial"/>
              </a:rPr>
              <a:t>– центр дульного среза ствола (является началом траектории);</a:t>
            </a:r>
            <a:endParaRPr/>
          </a:p>
          <a:p>
            <a:pPr indent="-235584" lvl="0" marL="342900" marR="0" rtl="0" algn="l">
              <a:spcBef>
                <a:spcPts val="520"/>
              </a:spcBef>
              <a:spcAft>
                <a:spcPts val="0"/>
              </a:spcAft>
              <a:buClr>
                <a:schemeClr val="hlink"/>
              </a:buClr>
              <a:buSzPts val="1690"/>
              <a:buFont typeface="Noto Sans Symbols"/>
              <a:buNone/>
            </a:pPr>
            <a:r>
              <a:t/>
            </a:r>
            <a:endParaRPr b="0" i="0" sz="2600" u="none">
              <a:solidFill>
                <a:srgbClr val="000000"/>
              </a:solidFill>
              <a:latin typeface="Arial"/>
              <a:ea typeface="Arial"/>
              <a:cs typeface="Arial"/>
              <a:sym typeface="Arial"/>
            </a:endParaRPr>
          </a:p>
        </p:txBody>
      </p:sp>
      <p:pic>
        <p:nvPicPr>
          <p:cNvPr descr="C:\Users\German\Documents\Занятия\Огневая подготовка\Untitled-1_clip_image007.jpg" id="417" name="Google Shape;417;p55"/>
          <p:cNvPicPr preferRelativeResize="0"/>
          <p:nvPr/>
        </p:nvPicPr>
        <p:blipFill rotWithShape="1">
          <a:blip r:embed="rId3">
            <a:alphaModFix/>
          </a:blip>
          <a:srcRect b="0" l="0" r="0" t="0"/>
          <a:stretch/>
        </p:blipFill>
        <p:spPr>
          <a:xfrm>
            <a:off x="0" y="3573462"/>
            <a:ext cx="9144000" cy="2735262"/>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1" name="Shape 421"/>
        <p:cNvGrpSpPr/>
        <p:nvPr/>
      </p:nvGrpSpPr>
      <p:grpSpPr>
        <a:xfrm>
          <a:off x="0" y="0"/>
          <a:ext cx="0" cy="0"/>
          <a:chOff x="0" y="0"/>
          <a:chExt cx="0" cy="0"/>
        </a:xfrm>
      </p:grpSpPr>
      <p:sp>
        <p:nvSpPr>
          <p:cNvPr id="422" name="Google Shape;422;p56"/>
          <p:cNvSpPr txBox="1"/>
          <p:nvPr>
            <p:ph idx="1" type="body"/>
          </p:nvPr>
        </p:nvSpPr>
        <p:spPr>
          <a:xfrm>
            <a:off x="611187" y="260350"/>
            <a:ext cx="8229600" cy="2447925"/>
          </a:xfrm>
          <a:prstGeom prst="rect">
            <a:avLst/>
          </a:prstGeom>
          <a:noFill/>
          <a:ln>
            <a:noFill/>
          </a:ln>
        </p:spPr>
        <p:txBody>
          <a:bodyPr anchorCtr="0" anchor="t" bIns="45700" lIns="91425" spcFirstLastPara="1" rIns="91425" wrap="square" tIns="45700">
            <a:noAutofit/>
          </a:bodyPr>
          <a:lstStyle/>
          <a:p>
            <a:pPr indent="358775" lvl="0" marL="0" marR="0" rtl="0" algn="just">
              <a:lnSpc>
                <a:spcPct val="100000"/>
              </a:lnSpc>
              <a:spcBef>
                <a:spcPts val="0"/>
              </a:spcBef>
              <a:spcAft>
                <a:spcPts val="0"/>
              </a:spcAft>
              <a:buClr>
                <a:schemeClr val="hlink"/>
              </a:buClr>
              <a:buSzPts val="1820"/>
              <a:buFont typeface="Noto Sans Symbols"/>
              <a:buNone/>
            </a:pPr>
            <a:r>
              <a:rPr b="1" i="0" lang="en-US" sz="2800" u="none">
                <a:solidFill>
                  <a:srgbClr val="FF0000"/>
                </a:solidFill>
                <a:latin typeface="Arial"/>
                <a:ea typeface="Arial"/>
                <a:cs typeface="Arial"/>
                <a:sym typeface="Arial"/>
              </a:rPr>
              <a:t>Горизонт оружия </a:t>
            </a:r>
            <a:r>
              <a:rPr b="0" i="0" lang="en-US" sz="2800" u="none">
                <a:solidFill>
                  <a:srgbClr val="000000"/>
                </a:solidFill>
                <a:latin typeface="Arial"/>
                <a:ea typeface="Arial"/>
                <a:cs typeface="Arial"/>
                <a:sym typeface="Arial"/>
              </a:rPr>
              <a:t>– горизонтальная плоскость, проходящая через точку вылета;</a:t>
            </a:r>
            <a:endParaRPr/>
          </a:p>
          <a:p>
            <a:pPr indent="358775" lvl="0" marL="0" marR="0" rtl="0" algn="just">
              <a:lnSpc>
                <a:spcPct val="100000"/>
              </a:lnSpc>
              <a:spcBef>
                <a:spcPts val="0"/>
              </a:spcBef>
              <a:spcAft>
                <a:spcPts val="0"/>
              </a:spcAft>
              <a:buClr>
                <a:schemeClr val="hlink"/>
              </a:buClr>
              <a:buSzPts val="1820"/>
              <a:buFont typeface="Noto Sans Symbols"/>
              <a:buNone/>
            </a:pPr>
            <a:r>
              <a:rPr b="1" i="1" lang="en-US" sz="2800" u="none">
                <a:solidFill>
                  <a:srgbClr val="FF0000"/>
                </a:solidFill>
                <a:latin typeface="Arial"/>
                <a:ea typeface="Arial"/>
                <a:cs typeface="Arial"/>
                <a:sym typeface="Arial"/>
              </a:rPr>
              <a:t>Линия возвышения </a:t>
            </a:r>
            <a:r>
              <a:rPr b="0" i="0" lang="en-US" sz="2800" u="none">
                <a:solidFill>
                  <a:srgbClr val="000000"/>
                </a:solidFill>
                <a:latin typeface="Arial"/>
                <a:ea typeface="Arial"/>
                <a:cs typeface="Arial"/>
                <a:sym typeface="Arial"/>
              </a:rPr>
              <a:t>– прямая линия, являющаяся продолжением оси канала ствола наведённого на цель оружия;</a:t>
            </a:r>
            <a:endParaRPr/>
          </a:p>
          <a:p>
            <a:pPr indent="-227330" lvl="0" marL="342900" marR="0" rtl="0" algn="l">
              <a:spcBef>
                <a:spcPts val="560"/>
              </a:spcBef>
              <a:spcAft>
                <a:spcPts val="0"/>
              </a:spcAft>
              <a:buClr>
                <a:schemeClr val="hlink"/>
              </a:buClr>
              <a:buSzPts val="1820"/>
              <a:buFont typeface="Noto Sans Symbols"/>
              <a:buNone/>
            </a:pPr>
            <a:r>
              <a:t/>
            </a:r>
            <a:endParaRPr b="0" i="0" sz="2800" u="none">
              <a:solidFill>
                <a:srgbClr val="000000"/>
              </a:solidFill>
              <a:latin typeface="Arial"/>
              <a:ea typeface="Arial"/>
              <a:cs typeface="Arial"/>
              <a:sym typeface="Arial"/>
            </a:endParaRPr>
          </a:p>
        </p:txBody>
      </p:sp>
      <p:pic>
        <p:nvPicPr>
          <p:cNvPr descr="C:\Users\German\Documents\Занятия\Огневая подготовка\Untitled-1_clip_image007.jpg" id="423" name="Google Shape;423;p56"/>
          <p:cNvPicPr preferRelativeResize="0"/>
          <p:nvPr/>
        </p:nvPicPr>
        <p:blipFill rotWithShape="1">
          <a:blip r:embed="rId3">
            <a:alphaModFix/>
          </a:blip>
          <a:srcRect b="0" l="0" r="0" t="0"/>
          <a:stretch/>
        </p:blipFill>
        <p:spPr>
          <a:xfrm>
            <a:off x="0" y="3141662"/>
            <a:ext cx="9144000" cy="2735262"/>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7" name="Shape 427"/>
        <p:cNvGrpSpPr/>
        <p:nvPr/>
      </p:nvGrpSpPr>
      <p:grpSpPr>
        <a:xfrm>
          <a:off x="0" y="0"/>
          <a:ext cx="0" cy="0"/>
          <a:chOff x="0" y="0"/>
          <a:chExt cx="0" cy="0"/>
        </a:xfrm>
      </p:grpSpPr>
      <p:sp>
        <p:nvSpPr>
          <p:cNvPr id="428" name="Google Shape;428;p57"/>
          <p:cNvSpPr txBox="1"/>
          <p:nvPr>
            <p:ph idx="1" type="body"/>
          </p:nvPr>
        </p:nvSpPr>
        <p:spPr>
          <a:xfrm>
            <a:off x="539750" y="260350"/>
            <a:ext cx="8229600" cy="2305050"/>
          </a:xfrm>
          <a:prstGeom prst="rect">
            <a:avLst/>
          </a:prstGeom>
          <a:noFill/>
          <a:ln>
            <a:noFill/>
          </a:ln>
        </p:spPr>
        <p:txBody>
          <a:bodyPr anchorCtr="0" anchor="t" bIns="45700" lIns="91425" spcFirstLastPara="1" rIns="91425" wrap="square" tIns="45700">
            <a:noAutofit/>
          </a:bodyPr>
          <a:lstStyle/>
          <a:p>
            <a:pPr indent="358775" lvl="0" marL="0" marR="0" rtl="0" algn="just">
              <a:lnSpc>
                <a:spcPct val="100000"/>
              </a:lnSpc>
              <a:spcBef>
                <a:spcPts val="0"/>
              </a:spcBef>
              <a:spcAft>
                <a:spcPts val="0"/>
              </a:spcAft>
              <a:buClr>
                <a:schemeClr val="hlink"/>
              </a:buClr>
              <a:buSzPts val="1820"/>
              <a:buFont typeface="Noto Sans Symbols"/>
              <a:buNone/>
            </a:pPr>
            <a:r>
              <a:rPr b="1" i="1" lang="en-US" sz="2800" u="none">
                <a:solidFill>
                  <a:srgbClr val="FF0000"/>
                </a:solidFill>
                <a:latin typeface="Arial"/>
                <a:ea typeface="Arial"/>
                <a:cs typeface="Arial"/>
                <a:sym typeface="Arial"/>
              </a:rPr>
              <a:t>Угол возвышения </a:t>
            </a:r>
            <a:r>
              <a:rPr b="0" i="0" lang="en-US" sz="2800" u="none">
                <a:solidFill>
                  <a:srgbClr val="000000"/>
                </a:solidFill>
                <a:latin typeface="Arial"/>
                <a:ea typeface="Arial"/>
                <a:cs typeface="Arial"/>
                <a:sym typeface="Arial"/>
              </a:rPr>
              <a:t>– угол, составленный линией возвышения и горизонтом оружия;</a:t>
            </a:r>
            <a:endParaRPr/>
          </a:p>
          <a:p>
            <a:pPr indent="358775" lvl="0" marL="0" marR="0" rtl="0" algn="just">
              <a:lnSpc>
                <a:spcPct val="100000"/>
              </a:lnSpc>
              <a:spcBef>
                <a:spcPts val="0"/>
              </a:spcBef>
              <a:spcAft>
                <a:spcPts val="0"/>
              </a:spcAft>
              <a:buClr>
                <a:schemeClr val="hlink"/>
              </a:buClr>
              <a:buSzPts val="1820"/>
              <a:buFont typeface="Noto Sans Symbols"/>
              <a:buNone/>
            </a:pPr>
            <a:r>
              <a:rPr b="1" i="1" lang="en-US" sz="2800" u="none">
                <a:solidFill>
                  <a:srgbClr val="FF0000"/>
                </a:solidFill>
                <a:latin typeface="Arial"/>
                <a:ea typeface="Arial"/>
                <a:cs typeface="Arial"/>
                <a:sym typeface="Arial"/>
              </a:rPr>
              <a:t>Плоскость стрельбы </a:t>
            </a:r>
            <a:r>
              <a:rPr b="0" i="0" lang="en-US" sz="2800" u="none">
                <a:solidFill>
                  <a:srgbClr val="000000"/>
                </a:solidFill>
                <a:latin typeface="Arial"/>
                <a:ea typeface="Arial"/>
                <a:cs typeface="Arial"/>
                <a:sym typeface="Arial"/>
              </a:rPr>
              <a:t>– вертикальная плоскость, проходящая через линию возвышения;</a:t>
            </a:r>
            <a:endParaRPr/>
          </a:p>
        </p:txBody>
      </p:sp>
      <p:pic>
        <p:nvPicPr>
          <p:cNvPr descr="C:\Users\German\Documents\Занятия\Огневая подготовка\Untitled-1_clip_image007.jpg" id="429" name="Google Shape;429;p57"/>
          <p:cNvPicPr preferRelativeResize="0"/>
          <p:nvPr/>
        </p:nvPicPr>
        <p:blipFill rotWithShape="1">
          <a:blip r:embed="rId3">
            <a:alphaModFix/>
          </a:blip>
          <a:srcRect b="0" l="0" r="0" t="0"/>
          <a:stretch/>
        </p:blipFill>
        <p:spPr>
          <a:xfrm>
            <a:off x="0" y="3141662"/>
            <a:ext cx="9144000" cy="2735262"/>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3" name="Shape 433"/>
        <p:cNvGrpSpPr/>
        <p:nvPr/>
      </p:nvGrpSpPr>
      <p:grpSpPr>
        <a:xfrm>
          <a:off x="0" y="0"/>
          <a:ext cx="0" cy="0"/>
          <a:chOff x="0" y="0"/>
          <a:chExt cx="0" cy="0"/>
        </a:xfrm>
      </p:grpSpPr>
      <p:sp>
        <p:nvSpPr>
          <p:cNvPr id="434" name="Google Shape;434;p58"/>
          <p:cNvSpPr txBox="1"/>
          <p:nvPr>
            <p:ph idx="1" type="body"/>
          </p:nvPr>
        </p:nvSpPr>
        <p:spPr>
          <a:xfrm>
            <a:off x="539750" y="188912"/>
            <a:ext cx="8229600" cy="2447925"/>
          </a:xfrm>
          <a:prstGeom prst="rect">
            <a:avLst/>
          </a:prstGeom>
          <a:noFill/>
          <a:ln>
            <a:noFill/>
          </a:ln>
        </p:spPr>
        <p:txBody>
          <a:bodyPr anchorCtr="0" anchor="t" bIns="45700" lIns="91425" spcFirstLastPara="1" rIns="91425" wrap="square" tIns="45700">
            <a:noAutofit/>
          </a:bodyPr>
          <a:lstStyle/>
          <a:p>
            <a:pPr indent="358775" lvl="0" marL="0" marR="0" rtl="0" algn="just">
              <a:lnSpc>
                <a:spcPct val="100000"/>
              </a:lnSpc>
              <a:spcBef>
                <a:spcPts val="0"/>
              </a:spcBef>
              <a:spcAft>
                <a:spcPts val="0"/>
              </a:spcAft>
              <a:buClr>
                <a:schemeClr val="hlink"/>
              </a:buClr>
              <a:buSzPts val="1820"/>
              <a:buFont typeface="Noto Sans Symbols"/>
              <a:buNone/>
            </a:pPr>
            <a:r>
              <a:rPr b="1" i="1" lang="en-US" sz="2800" u="none">
                <a:solidFill>
                  <a:srgbClr val="FF0000"/>
                </a:solidFill>
                <a:latin typeface="Arial"/>
                <a:ea typeface="Arial"/>
                <a:cs typeface="Arial"/>
                <a:sym typeface="Arial"/>
              </a:rPr>
              <a:t>Линия бросания </a:t>
            </a:r>
            <a:r>
              <a:rPr b="0" i="0" lang="en-US" sz="2800" u="none">
                <a:solidFill>
                  <a:srgbClr val="000000"/>
                </a:solidFill>
                <a:latin typeface="Arial"/>
                <a:ea typeface="Arial"/>
                <a:cs typeface="Arial"/>
                <a:sym typeface="Arial"/>
              </a:rPr>
              <a:t>– прямая линия, являющаяся продолжением оси канала ствола в момент вылета пули;</a:t>
            </a:r>
            <a:endParaRPr/>
          </a:p>
          <a:p>
            <a:pPr indent="358775" lvl="0" marL="0" marR="0" rtl="0" algn="just">
              <a:lnSpc>
                <a:spcPct val="100000"/>
              </a:lnSpc>
              <a:spcBef>
                <a:spcPts val="0"/>
              </a:spcBef>
              <a:spcAft>
                <a:spcPts val="0"/>
              </a:spcAft>
              <a:buClr>
                <a:schemeClr val="hlink"/>
              </a:buClr>
              <a:buSzPts val="1820"/>
              <a:buFont typeface="Noto Sans Symbols"/>
              <a:buNone/>
            </a:pPr>
            <a:r>
              <a:rPr b="1" i="1" lang="en-US" sz="2800" u="none">
                <a:solidFill>
                  <a:srgbClr val="FF0000"/>
                </a:solidFill>
                <a:latin typeface="Arial"/>
                <a:ea typeface="Arial"/>
                <a:cs typeface="Arial"/>
                <a:sym typeface="Arial"/>
              </a:rPr>
              <a:t>Угол бросания </a:t>
            </a:r>
            <a:r>
              <a:rPr b="0" i="0" lang="en-US" sz="2800" u="none">
                <a:solidFill>
                  <a:srgbClr val="000000"/>
                </a:solidFill>
                <a:latin typeface="Arial"/>
                <a:ea typeface="Arial"/>
                <a:cs typeface="Arial"/>
                <a:sym typeface="Arial"/>
              </a:rPr>
              <a:t>– угол, составленный линией бросания и горизонтом оружия;</a:t>
            </a:r>
            <a:endParaRPr/>
          </a:p>
        </p:txBody>
      </p:sp>
      <p:pic>
        <p:nvPicPr>
          <p:cNvPr descr="C:\Users\German\Documents\Занятия\Огневая подготовка\Untitled-1_clip_image007.jpg" id="435" name="Google Shape;435;p58"/>
          <p:cNvPicPr preferRelativeResize="0"/>
          <p:nvPr/>
        </p:nvPicPr>
        <p:blipFill rotWithShape="1">
          <a:blip r:embed="rId3">
            <a:alphaModFix/>
          </a:blip>
          <a:srcRect b="0" l="0" r="0" t="0"/>
          <a:stretch/>
        </p:blipFill>
        <p:spPr>
          <a:xfrm>
            <a:off x="0" y="3141662"/>
            <a:ext cx="9144000" cy="2735262"/>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9" name="Shape 439"/>
        <p:cNvGrpSpPr/>
        <p:nvPr/>
      </p:nvGrpSpPr>
      <p:grpSpPr>
        <a:xfrm>
          <a:off x="0" y="0"/>
          <a:ext cx="0" cy="0"/>
          <a:chOff x="0" y="0"/>
          <a:chExt cx="0" cy="0"/>
        </a:xfrm>
      </p:grpSpPr>
      <p:sp>
        <p:nvSpPr>
          <p:cNvPr id="440" name="Google Shape;440;p59"/>
          <p:cNvSpPr txBox="1"/>
          <p:nvPr>
            <p:ph idx="1" type="body"/>
          </p:nvPr>
        </p:nvSpPr>
        <p:spPr>
          <a:xfrm>
            <a:off x="539750" y="404812"/>
            <a:ext cx="8229600" cy="1871662"/>
          </a:xfrm>
          <a:prstGeom prst="rect">
            <a:avLst/>
          </a:prstGeom>
          <a:noFill/>
          <a:ln>
            <a:noFill/>
          </a:ln>
        </p:spPr>
        <p:txBody>
          <a:bodyPr anchorCtr="0" anchor="t" bIns="45700" lIns="91425" spcFirstLastPara="1" rIns="91425" wrap="square" tIns="45700">
            <a:noAutofit/>
          </a:bodyPr>
          <a:lstStyle/>
          <a:p>
            <a:pPr indent="358775" lvl="0" marL="0" marR="0" rtl="0" algn="just">
              <a:lnSpc>
                <a:spcPct val="100000"/>
              </a:lnSpc>
              <a:spcBef>
                <a:spcPts val="0"/>
              </a:spcBef>
              <a:spcAft>
                <a:spcPts val="0"/>
              </a:spcAft>
              <a:buClr>
                <a:schemeClr val="hlink"/>
              </a:buClr>
              <a:buSzPts val="1820"/>
              <a:buFont typeface="Noto Sans Symbols"/>
              <a:buNone/>
            </a:pPr>
            <a:r>
              <a:rPr b="1" i="0" lang="en-US" sz="2800" u="none">
                <a:solidFill>
                  <a:srgbClr val="FF0000"/>
                </a:solidFill>
                <a:latin typeface="Arial"/>
                <a:ea typeface="Arial"/>
                <a:cs typeface="Arial"/>
                <a:sym typeface="Arial"/>
              </a:rPr>
              <a:t>Угол вылета </a:t>
            </a:r>
            <a:r>
              <a:rPr b="0" i="0" lang="en-US" sz="2800" u="none">
                <a:solidFill>
                  <a:srgbClr val="000000"/>
                </a:solidFill>
                <a:latin typeface="Arial"/>
                <a:ea typeface="Arial"/>
                <a:cs typeface="Arial"/>
                <a:sym typeface="Arial"/>
              </a:rPr>
              <a:t>– угол, составленный линией возвышения и линией бросания;</a:t>
            </a:r>
            <a:endParaRPr/>
          </a:p>
          <a:p>
            <a:pPr indent="358775" lvl="0" marL="0" marR="0" rtl="0" algn="just">
              <a:lnSpc>
                <a:spcPct val="100000"/>
              </a:lnSpc>
              <a:spcBef>
                <a:spcPts val="0"/>
              </a:spcBef>
              <a:spcAft>
                <a:spcPts val="0"/>
              </a:spcAft>
              <a:buClr>
                <a:schemeClr val="hlink"/>
              </a:buClr>
              <a:buSzPts val="1820"/>
              <a:buFont typeface="Noto Sans Symbols"/>
              <a:buNone/>
            </a:pPr>
            <a:r>
              <a:rPr b="1" i="1" lang="en-US" sz="2800" u="none">
                <a:solidFill>
                  <a:srgbClr val="FF0000"/>
                </a:solidFill>
                <a:latin typeface="Arial"/>
                <a:ea typeface="Arial"/>
                <a:cs typeface="Arial"/>
                <a:sym typeface="Arial"/>
              </a:rPr>
              <a:t>Точка падения </a:t>
            </a:r>
            <a:r>
              <a:rPr b="0" i="0" lang="en-US" sz="2800" u="none">
                <a:solidFill>
                  <a:srgbClr val="000000"/>
                </a:solidFill>
                <a:latin typeface="Arial"/>
                <a:ea typeface="Arial"/>
                <a:cs typeface="Arial"/>
                <a:sym typeface="Arial"/>
              </a:rPr>
              <a:t>– точка пересечения траектории с горизонтом оружия;</a:t>
            </a:r>
            <a:endParaRPr/>
          </a:p>
        </p:txBody>
      </p:sp>
      <p:pic>
        <p:nvPicPr>
          <p:cNvPr descr="C:\Users\German\Documents\Занятия\Огневая подготовка\Untitled-1_clip_image007.jpg" id="441" name="Google Shape;441;p59"/>
          <p:cNvPicPr preferRelativeResize="0"/>
          <p:nvPr/>
        </p:nvPicPr>
        <p:blipFill rotWithShape="1">
          <a:blip r:embed="rId3">
            <a:alphaModFix/>
          </a:blip>
          <a:srcRect b="0" l="0" r="0" t="0"/>
          <a:stretch/>
        </p:blipFill>
        <p:spPr>
          <a:xfrm>
            <a:off x="0" y="3141662"/>
            <a:ext cx="9144000" cy="2735262"/>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5" name="Shape 445"/>
        <p:cNvGrpSpPr/>
        <p:nvPr/>
      </p:nvGrpSpPr>
      <p:grpSpPr>
        <a:xfrm>
          <a:off x="0" y="0"/>
          <a:ext cx="0" cy="0"/>
          <a:chOff x="0" y="0"/>
          <a:chExt cx="0" cy="0"/>
        </a:xfrm>
      </p:grpSpPr>
      <p:sp>
        <p:nvSpPr>
          <p:cNvPr id="446" name="Google Shape;446;p60"/>
          <p:cNvSpPr txBox="1"/>
          <p:nvPr>
            <p:ph idx="1" type="body"/>
          </p:nvPr>
        </p:nvSpPr>
        <p:spPr>
          <a:xfrm>
            <a:off x="539750" y="404812"/>
            <a:ext cx="8229600" cy="2519362"/>
          </a:xfrm>
          <a:prstGeom prst="rect">
            <a:avLst/>
          </a:prstGeom>
          <a:noFill/>
          <a:ln>
            <a:noFill/>
          </a:ln>
        </p:spPr>
        <p:txBody>
          <a:bodyPr anchorCtr="0" anchor="t" bIns="45700" lIns="91425" spcFirstLastPara="1" rIns="91425" wrap="square" tIns="45700">
            <a:noAutofit/>
          </a:bodyPr>
          <a:lstStyle/>
          <a:p>
            <a:pPr indent="358775" lvl="0" marL="0" marR="0" rtl="0" algn="just">
              <a:lnSpc>
                <a:spcPct val="100000"/>
              </a:lnSpc>
              <a:spcBef>
                <a:spcPts val="0"/>
              </a:spcBef>
              <a:spcAft>
                <a:spcPts val="0"/>
              </a:spcAft>
              <a:buClr>
                <a:schemeClr val="hlink"/>
              </a:buClr>
              <a:buSzPts val="1820"/>
              <a:buFont typeface="Noto Sans Symbols"/>
              <a:buNone/>
            </a:pPr>
            <a:r>
              <a:rPr b="1" i="1" lang="en-US" sz="2800" u="none">
                <a:solidFill>
                  <a:srgbClr val="FF0000"/>
                </a:solidFill>
                <a:latin typeface="Arial"/>
                <a:ea typeface="Arial"/>
                <a:cs typeface="Arial"/>
                <a:sym typeface="Arial"/>
              </a:rPr>
              <a:t>Угол падения </a:t>
            </a:r>
            <a:r>
              <a:rPr b="0" i="0" lang="en-US" sz="2800" u="none">
                <a:solidFill>
                  <a:srgbClr val="000000"/>
                </a:solidFill>
                <a:latin typeface="Arial"/>
                <a:ea typeface="Arial"/>
                <a:cs typeface="Arial"/>
                <a:sym typeface="Arial"/>
              </a:rPr>
              <a:t>– угол, составленный касательной к траектории в точке падения и горизонтом оружия;</a:t>
            </a:r>
            <a:endParaRPr/>
          </a:p>
          <a:p>
            <a:pPr indent="358775" lvl="0" marL="0" marR="0" rtl="0" algn="just">
              <a:lnSpc>
                <a:spcPct val="100000"/>
              </a:lnSpc>
              <a:spcBef>
                <a:spcPts val="0"/>
              </a:spcBef>
              <a:spcAft>
                <a:spcPts val="0"/>
              </a:spcAft>
              <a:buClr>
                <a:schemeClr val="hlink"/>
              </a:buClr>
              <a:buSzPts val="1820"/>
              <a:buFont typeface="Noto Sans Symbols"/>
              <a:buNone/>
            </a:pPr>
            <a:r>
              <a:rPr b="1" i="0" lang="en-US" sz="2800" u="none">
                <a:solidFill>
                  <a:srgbClr val="FF0000"/>
                </a:solidFill>
                <a:latin typeface="Arial"/>
                <a:ea typeface="Arial"/>
                <a:cs typeface="Arial"/>
                <a:sym typeface="Arial"/>
              </a:rPr>
              <a:t>Горизонтальная дальность </a:t>
            </a:r>
            <a:r>
              <a:rPr b="0" i="0" lang="en-US" sz="2800" u="none">
                <a:solidFill>
                  <a:srgbClr val="000000"/>
                </a:solidFill>
                <a:latin typeface="Arial"/>
                <a:ea typeface="Arial"/>
                <a:cs typeface="Arial"/>
                <a:sym typeface="Arial"/>
              </a:rPr>
              <a:t>– расстояние от точки вылета до точки падения;</a:t>
            </a:r>
            <a:endParaRPr/>
          </a:p>
        </p:txBody>
      </p:sp>
      <p:pic>
        <p:nvPicPr>
          <p:cNvPr descr="C:\Users\German\Documents\Занятия\Огневая подготовка\Untitled-1_clip_image007.jpg" id="447" name="Google Shape;447;p60"/>
          <p:cNvPicPr preferRelativeResize="0"/>
          <p:nvPr/>
        </p:nvPicPr>
        <p:blipFill rotWithShape="1">
          <a:blip r:embed="rId3">
            <a:alphaModFix/>
          </a:blip>
          <a:srcRect b="0" l="0" r="0" t="0"/>
          <a:stretch/>
        </p:blipFill>
        <p:spPr>
          <a:xfrm>
            <a:off x="0" y="3141662"/>
            <a:ext cx="9144000" cy="2735262"/>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1" name="Shape 451"/>
        <p:cNvGrpSpPr/>
        <p:nvPr/>
      </p:nvGrpSpPr>
      <p:grpSpPr>
        <a:xfrm>
          <a:off x="0" y="0"/>
          <a:ext cx="0" cy="0"/>
          <a:chOff x="0" y="0"/>
          <a:chExt cx="0" cy="0"/>
        </a:xfrm>
      </p:grpSpPr>
      <p:sp>
        <p:nvSpPr>
          <p:cNvPr id="452" name="Google Shape;452;p61"/>
          <p:cNvSpPr txBox="1"/>
          <p:nvPr>
            <p:ph idx="1" type="body"/>
          </p:nvPr>
        </p:nvSpPr>
        <p:spPr>
          <a:xfrm>
            <a:off x="539750" y="404812"/>
            <a:ext cx="8229600" cy="2519362"/>
          </a:xfrm>
          <a:prstGeom prst="rect">
            <a:avLst/>
          </a:prstGeom>
          <a:noFill/>
          <a:ln>
            <a:noFill/>
          </a:ln>
        </p:spPr>
        <p:txBody>
          <a:bodyPr anchorCtr="0" anchor="t" bIns="45700" lIns="91425" spcFirstLastPara="1" rIns="91425" wrap="square" tIns="45700">
            <a:noAutofit/>
          </a:bodyPr>
          <a:lstStyle/>
          <a:p>
            <a:pPr indent="358775" lvl="0" marL="0" marR="0" rtl="0" algn="just">
              <a:lnSpc>
                <a:spcPct val="100000"/>
              </a:lnSpc>
              <a:spcBef>
                <a:spcPts val="0"/>
              </a:spcBef>
              <a:spcAft>
                <a:spcPts val="0"/>
              </a:spcAft>
              <a:buClr>
                <a:schemeClr val="hlink"/>
              </a:buClr>
              <a:buSzPts val="1820"/>
              <a:buFont typeface="Noto Sans Symbols"/>
              <a:buNone/>
            </a:pPr>
            <a:r>
              <a:rPr b="1" i="0" lang="en-US" sz="2800" u="none">
                <a:solidFill>
                  <a:srgbClr val="FF0000"/>
                </a:solidFill>
                <a:latin typeface="Arial"/>
                <a:ea typeface="Arial"/>
                <a:cs typeface="Arial"/>
                <a:sym typeface="Arial"/>
              </a:rPr>
              <a:t>Вершина траектории </a:t>
            </a:r>
            <a:r>
              <a:rPr b="0" i="0" lang="en-US" sz="2800" u="none">
                <a:solidFill>
                  <a:srgbClr val="000000"/>
                </a:solidFill>
                <a:latin typeface="Arial"/>
                <a:ea typeface="Arial"/>
                <a:cs typeface="Arial"/>
                <a:sym typeface="Arial"/>
              </a:rPr>
              <a:t>– наивысшая точка траектории;</a:t>
            </a:r>
            <a:endParaRPr/>
          </a:p>
          <a:p>
            <a:pPr indent="358775" lvl="0" marL="0" marR="0" rtl="0" algn="just">
              <a:lnSpc>
                <a:spcPct val="100000"/>
              </a:lnSpc>
              <a:spcBef>
                <a:spcPts val="1800"/>
              </a:spcBef>
              <a:spcAft>
                <a:spcPts val="0"/>
              </a:spcAft>
              <a:buClr>
                <a:schemeClr val="hlink"/>
              </a:buClr>
              <a:buSzPts val="1820"/>
              <a:buFont typeface="Noto Sans Symbols"/>
              <a:buNone/>
            </a:pPr>
            <a:r>
              <a:rPr b="1" i="0" lang="en-US" sz="2800" u="none">
                <a:solidFill>
                  <a:srgbClr val="FF0000"/>
                </a:solidFill>
                <a:latin typeface="Arial"/>
                <a:ea typeface="Arial"/>
                <a:cs typeface="Arial"/>
                <a:sym typeface="Arial"/>
              </a:rPr>
              <a:t>Высота траектории </a:t>
            </a:r>
            <a:r>
              <a:rPr b="0" i="0" lang="en-US" sz="2800" u="none">
                <a:solidFill>
                  <a:srgbClr val="000000"/>
                </a:solidFill>
                <a:latin typeface="Arial"/>
                <a:ea typeface="Arial"/>
                <a:cs typeface="Arial"/>
                <a:sym typeface="Arial"/>
              </a:rPr>
              <a:t>– кратчайшее расстояние от вершины траектории до горизонта оружия;</a:t>
            </a:r>
            <a:endParaRPr/>
          </a:p>
          <a:p>
            <a:pPr indent="-227330" lvl="0" marL="342900" marR="0" rtl="0" algn="l">
              <a:spcBef>
                <a:spcPts val="560"/>
              </a:spcBef>
              <a:spcAft>
                <a:spcPts val="0"/>
              </a:spcAft>
              <a:buClr>
                <a:schemeClr val="hlink"/>
              </a:buClr>
              <a:buSzPts val="1820"/>
              <a:buFont typeface="Noto Sans Symbols"/>
              <a:buNone/>
            </a:pPr>
            <a:r>
              <a:t/>
            </a:r>
            <a:endParaRPr b="0" i="0" sz="2800" u="none">
              <a:solidFill>
                <a:srgbClr val="000000"/>
              </a:solidFill>
              <a:latin typeface="Arial"/>
              <a:ea typeface="Arial"/>
              <a:cs typeface="Arial"/>
              <a:sym typeface="Arial"/>
            </a:endParaRPr>
          </a:p>
        </p:txBody>
      </p:sp>
      <p:pic>
        <p:nvPicPr>
          <p:cNvPr descr="C:\Users\German\Documents\Занятия\Огневая подготовка\Untitled-1_clip_image007.jpg" id="453" name="Google Shape;453;p61"/>
          <p:cNvPicPr preferRelativeResize="0"/>
          <p:nvPr/>
        </p:nvPicPr>
        <p:blipFill rotWithShape="1">
          <a:blip r:embed="rId3">
            <a:alphaModFix/>
          </a:blip>
          <a:srcRect b="0" l="0" r="0" t="0"/>
          <a:stretch/>
        </p:blipFill>
        <p:spPr>
          <a:xfrm>
            <a:off x="0" y="3141662"/>
            <a:ext cx="9144000" cy="2735262"/>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7" name="Shape 457"/>
        <p:cNvGrpSpPr/>
        <p:nvPr/>
      </p:nvGrpSpPr>
      <p:grpSpPr>
        <a:xfrm>
          <a:off x="0" y="0"/>
          <a:ext cx="0" cy="0"/>
          <a:chOff x="0" y="0"/>
          <a:chExt cx="0" cy="0"/>
        </a:xfrm>
      </p:grpSpPr>
      <p:sp>
        <p:nvSpPr>
          <p:cNvPr id="458" name="Google Shape;458;p62"/>
          <p:cNvSpPr txBox="1"/>
          <p:nvPr>
            <p:ph idx="1" type="body"/>
          </p:nvPr>
        </p:nvSpPr>
        <p:spPr>
          <a:xfrm>
            <a:off x="539750" y="692150"/>
            <a:ext cx="8229600" cy="2089150"/>
          </a:xfrm>
          <a:prstGeom prst="rect">
            <a:avLst/>
          </a:prstGeom>
          <a:noFill/>
          <a:ln>
            <a:noFill/>
          </a:ln>
        </p:spPr>
        <p:txBody>
          <a:bodyPr anchorCtr="0" anchor="t" bIns="45700" lIns="91425" spcFirstLastPara="1" rIns="91425" wrap="square" tIns="45700">
            <a:noAutofit/>
          </a:bodyPr>
          <a:lstStyle/>
          <a:p>
            <a:pPr indent="358775" lvl="0" marL="0" marR="0" rtl="0" algn="just">
              <a:lnSpc>
                <a:spcPct val="100000"/>
              </a:lnSpc>
              <a:spcBef>
                <a:spcPts val="0"/>
              </a:spcBef>
              <a:spcAft>
                <a:spcPts val="0"/>
              </a:spcAft>
              <a:buClr>
                <a:schemeClr val="hlink"/>
              </a:buClr>
              <a:buSzPts val="1820"/>
              <a:buFont typeface="Noto Sans Symbols"/>
              <a:buNone/>
            </a:pPr>
            <a:r>
              <a:rPr b="1" i="1" lang="en-US" sz="2800" u="none">
                <a:solidFill>
                  <a:srgbClr val="FF0000"/>
                </a:solidFill>
                <a:latin typeface="Arial"/>
                <a:ea typeface="Arial"/>
                <a:cs typeface="Arial"/>
                <a:sym typeface="Arial"/>
              </a:rPr>
              <a:t>Восходящая ветвь </a:t>
            </a:r>
            <a:r>
              <a:rPr b="0" i="0" lang="en-US" sz="2800" u="none">
                <a:solidFill>
                  <a:srgbClr val="000000"/>
                </a:solidFill>
                <a:latin typeface="Arial"/>
                <a:ea typeface="Arial"/>
                <a:cs typeface="Arial"/>
                <a:sym typeface="Arial"/>
              </a:rPr>
              <a:t>– часть траектории от точки вылета до вершины;</a:t>
            </a:r>
            <a:endParaRPr/>
          </a:p>
          <a:p>
            <a:pPr indent="358775" lvl="0" marL="0" marR="0" rtl="0" algn="just">
              <a:lnSpc>
                <a:spcPct val="100000"/>
              </a:lnSpc>
              <a:spcBef>
                <a:spcPts val="1800"/>
              </a:spcBef>
              <a:spcAft>
                <a:spcPts val="0"/>
              </a:spcAft>
              <a:buClr>
                <a:schemeClr val="hlink"/>
              </a:buClr>
              <a:buSzPts val="1820"/>
              <a:buFont typeface="Noto Sans Symbols"/>
              <a:buNone/>
            </a:pPr>
            <a:r>
              <a:rPr b="1" i="1" lang="en-US" sz="2800" u="none">
                <a:solidFill>
                  <a:srgbClr val="FF0000"/>
                </a:solidFill>
                <a:latin typeface="Arial"/>
                <a:ea typeface="Arial"/>
                <a:cs typeface="Arial"/>
                <a:sym typeface="Arial"/>
              </a:rPr>
              <a:t>Нисходящая ветвь </a:t>
            </a:r>
            <a:r>
              <a:rPr b="0" i="0" lang="en-US" sz="2800" u="none">
                <a:solidFill>
                  <a:srgbClr val="000000"/>
                </a:solidFill>
                <a:latin typeface="Arial"/>
                <a:ea typeface="Arial"/>
                <a:cs typeface="Arial"/>
                <a:sym typeface="Arial"/>
              </a:rPr>
              <a:t>– часть траектории от вершины до точки падения;</a:t>
            </a:r>
            <a:endParaRPr/>
          </a:p>
          <a:p>
            <a:pPr indent="-227330" lvl="0" marL="342900" marR="0" rtl="0" algn="l">
              <a:spcBef>
                <a:spcPts val="560"/>
              </a:spcBef>
              <a:spcAft>
                <a:spcPts val="0"/>
              </a:spcAft>
              <a:buClr>
                <a:schemeClr val="hlink"/>
              </a:buClr>
              <a:buSzPts val="1820"/>
              <a:buFont typeface="Noto Sans Symbols"/>
              <a:buNone/>
            </a:pPr>
            <a:r>
              <a:t/>
            </a:r>
            <a:endParaRPr b="0" i="0" sz="2800" u="none">
              <a:solidFill>
                <a:srgbClr val="000000"/>
              </a:solidFill>
              <a:latin typeface="Arial"/>
              <a:ea typeface="Arial"/>
              <a:cs typeface="Arial"/>
              <a:sym typeface="Arial"/>
            </a:endParaRPr>
          </a:p>
        </p:txBody>
      </p:sp>
      <p:pic>
        <p:nvPicPr>
          <p:cNvPr descr="C:\Users\German\Documents\Занятия\Огневая подготовка\Untitled-1_clip_image007.jpg" id="459" name="Google Shape;459;p62"/>
          <p:cNvPicPr preferRelativeResize="0"/>
          <p:nvPr/>
        </p:nvPicPr>
        <p:blipFill rotWithShape="1">
          <a:blip r:embed="rId3">
            <a:alphaModFix/>
          </a:blip>
          <a:srcRect b="0" l="0" r="0" t="0"/>
          <a:stretch/>
        </p:blipFill>
        <p:spPr>
          <a:xfrm>
            <a:off x="0" y="3141662"/>
            <a:ext cx="9144000" cy="273526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1" name="Shape 301"/>
        <p:cNvGrpSpPr/>
        <p:nvPr/>
      </p:nvGrpSpPr>
      <p:grpSpPr>
        <a:xfrm>
          <a:off x="0" y="0"/>
          <a:ext cx="0" cy="0"/>
          <a:chOff x="0" y="0"/>
          <a:chExt cx="0" cy="0"/>
        </a:xfrm>
      </p:grpSpPr>
      <p:pic>
        <p:nvPicPr>
          <p:cNvPr descr="images (2)" id="302" name="Google Shape;302;p36"/>
          <p:cNvPicPr preferRelativeResize="0"/>
          <p:nvPr/>
        </p:nvPicPr>
        <p:blipFill rotWithShape="1">
          <a:blip r:embed="rId3">
            <a:alphaModFix/>
          </a:blip>
          <a:srcRect b="0" l="0" r="0" t="0"/>
          <a:stretch/>
        </p:blipFill>
        <p:spPr>
          <a:xfrm>
            <a:off x="4572000" y="3816350"/>
            <a:ext cx="4572000" cy="3041650"/>
          </a:xfrm>
          <a:prstGeom prst="rect">
            <a:avLst/>
          </a:prstGeom>
          <a:noFill/>
          <a:ln>
            <a:noFill/>
          </a:ln>
        </p:spPr>
      </p:pic>
      <p:sp>
        <p:nvSpPr>
          <p:cNvPr id="303" name="Google Shape;303;p36"/>
          <p:cNvSpPr txBox="1"/>
          <p:nvPr/>
        </p:nvSpPr>
        <p:spPr>
          <a:xfrm>
            <a:off x="250825" y="333375"/>
            <a:ext cx="8569325" cy="1920875"/>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4000"/>
              <a:buFont typeface="Arial"/>
              <a:buNone/>
            </a:pPr>
            <a:r>
              <a:rPr b="1" i="0" lang="en-US" sz="4000" u="sng" cap="none" strike="noStrike">
                <a:solidFill>
                  <a:srgbClr val="FF0000"/>
                </a:solidFill>
                <a:latin typeface="Arial"/>
                <a:ea typeface="Arial"/>
                <a:cs typeface="Arial"/>
                <a:sym typeface="Arial"/>
              </a:rPr>
              <a:t>Занятие № 2</a:t>
            </a:r>
            <a:r>
              <a:rPr b="1" i="0" lang="en-US" sz="4000" u="none" cap="none" strike="noStrike">
                <a:solidFill>
                  <a:srgbClr val="FF0000"/>
                </a:solidFill>
                <a:latin typeface="Arial"/>
                <a:ea typeface="Arial"/>
                <a:cs typeface="Arial"/>
                <a:sym typeface="Arial"/>
              </a:rPr>
              <a:t> </a:t>
            </a:r>
            <a:endParaRPr/>
          </a:p>
          <a:p>
            <a:pPr indent="0" lvl="0" marL="0" marR="0" rtl="0" algn="ctr">
              <a:lnSpc>
                <a:spcPct val="100000"/>
              </a:lnSpc>
              <a:spcBef>
                <a:spcPts val="0"/>
              </a:spcBef>
              <a:spcAft>
                <a:spcPts val="0"/>
              </a:spcAft>
              <a:buClr>
                <a:srgbClr val="FF0000"/>
              </a:buClr>
              <a:buSzPts val="4000"/>
              <a:buFont typeface="Arial"/>
              <a:buNone/>
            </a:pPr>
            <a:r>
              <a:rPr b="0" i="1" lang="en-US" sz="4000" u="none" cap="none" strike="noStrike">
                <a:solidFill>
                  <a:srgbClr val="FF0000"/>
                </a:solidFill>
                <a:latin typeface="Arial"/>
                <a:ea typeface="Arial"/>
                <a:cs typeface="Arial"/>
                <a:sym typeface="Arial"/>
              </a:rPr>
              <a:t>«Приёмы и правила стрельбы из стрелкового оружия».</a:t>
            </a:r>
            <a:endParaRPr/>
          </a:p>
        </p:txBody>
      </p:sp>
      <p:pic>
        <p:nvPicPr>
          <p:cNvPr descr="images (1)" id="304" name="Google Shape;304;p36"/>
          <p:cNvPicPr preferRelativeResize="0"/>
          <p:nvPr/>
        </p:nvPicPr>
        <p:blipFill rotWithShape="1">
          <a:blip r:embed="rId4">
            <a:alphaModFix/>
          </a:blip>
          <a:srcRect b="0" l="0" r="0" t="0"/>
          <a:stretch/>
        </p:blipFill>
        <p:spPr>
          <a:xfrm>
            <a:off x="0" y="2420937"/>
            <a:ext cx="4427537" cy="3135312"/>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3" name="Shape 463"/>
        <p:cNvGrpSpPr/>
        <p:nvPr/>
      </p:nvGrpSpPr>
      <p:grpSpPr>
        <a:xfrm>
          <a:off x="0" y="0"/>
          <a:ext cx="0" cy="0"/>
          <a:chOff x="0" y="0"/>
          <a:chExt cx="0" cy="0"/>
        </a:xfrm>
      </p:grpSpPr>
      <p:sp>
        <p:nvSpPr>
          <p:cNvPr id="464" name="Google Shape;464;p63"/>
          <p:cNvSpPr txBox="1"/>
          <p:nvPr>
            <p:ph idx="1" type="body"/>
          </p:nvPr>
        </p:nvSpPr>
        <p:spPr>
          <a:xfrm>
            <a:off x="539750" y="188912"/>
            <a:ext cx="8229600" cy="3168650"/>
          </a:xfrm>
          <a:prstGeom prst="rect">
            <a:avLst/>
          </a:prstGeom>
          <a:noFill/>
          <a:ln>
            <a:noFill/>
          </a:ln>
        </p:spPr>
        <p:txBody>
          <a:bodyPr anchorCtr="0" anchor="t" bIns="45700" lIns="91425" spcFirstLastPara="1" rIns="91425" wrap="square" tIns="45700">
            <a:noAutofit/>
          </a:bodyPr>
          <a:lstStyle/>
          <a:p>
            <a:pPr indent="358775" lvl="0" marL="0" marR="0" rtl="0" algn="just">
              <a:lnSpc>
                <a:spcPct val="100000"/>
              </a:lnSpc>
              <a:spcBef>
                <a:spcPts val="0"/>
              </a:spcBef>
              <a:spcAft>
                <a:spcPts val="0"/>
              </a:spcAft>
              <a:buClr>
                <a:schemeClr val="hlink"/>
              </a:buClr>
              <a:buSzPts val="1820"/>
              <a:buFont typeface="Noto Sans Symbols"/>
              <a:buNone/>
            </a:pPr>
            <a:r>
              <a:rPr b="1" i="1" lang="en-US" sz="2800" u="none">
                <a:solidFill>
                  <a:srgbClr val="FF0000"/>
                </a:solidFill>
                <a:latin typeface="Arial"/>
                <a:ea typeface="Arial"/>
                <a:cs typeface="Arial"/>
                <a:sym typeface="Arial"/>
              </a:rPr>
              <a:t>Точка встречи </a:t>
            </a:r>
            <a:r>
              <a:rPr b="0" i="0" lang="en-US" sz="2800" u="none">
                <a:solidFill>
                  <a:srgbClr val="000000"/>
                </a:solidFill>
                <a:latin typeface="Arial"/>
                <a:ea typeface="Arial"/>
                <a:cs typeface="Arial"/>
                <a:sym typeface="Arial"/>
              </a:rPr>
              <a:t>– точка пересечения траектории с поверхностью цели (земли, преграды);</a:t>
            </a:r>
            <a:endParaRPr/>
          </a:p>
          <a:p>
            <a:pPr indent="358775" lvl="0" marL="0" marR="0" rtl="0" algn="just">
              <a:lnSpc>
                <a:spcPct val="100000"/>
              </a:lnSpc>
              <a:spcBef>
                <a:spcPts val="1800"/>
              </a:spcBef>
              <a:spcAft>
                <a:spcPts val="0"/>
              </a:spcAft>
              <a:buClr>
                <a:schemeClr val="hlink"/>
              </a:buClr>
              <a:buSzPts val="1820"/>
              <a:buFont typeface="Noto Sans Symbols"/>
              <a:buNone/>
            </a:pPr>
            <a:r>
              <a:rPr b="1" i="1" lang="en-US" sz="2800" u="none">
                <a:solidFill>
                  <a:srgbClr val="FF0000"/>
                </a:solidFill>
                <a:latin typeface="Arial"/>
                <a:ea typeface="Arial"/>
                <a:cs typeface="Arial"/>
                <a:sym typeface="Arial"/>
              </a:rPr>
              <a:t>Угол встречи </a:t>
            </a:r>
            <a:r>
              <a:rPr b="0" i="0" lang="en-US" sz="2800" u="none">
                <a:solidFill>
                  <a:srgbClr val="000000"/>
                </a:solidFill>
                <a:latin typeface="Arial"/>
                <a:ea typeface="Arial"/>
                <a:cs typeface="Arial"/>
                <a:sym typeface="Arial"/>
              </a:rPr>
              <a:t>– угол между касательной к траектории и касательной к поверхности цели (земли, преграды) в точке встречи;</a:t>
            </a:r>
            <a:endParaRPr/>
          </a:p>
          <a:p>
            <a:pPr indent="-227330" lvl="0" marL="342900" marR="0" rtl="0" algn="l">
              <a:spcBef>
                <a:spcPts val="560"/>
              </a:spcBef>
              <a:spcAft>
                <a:spcPts val="0"/>
              </a:spcAft>
              <a:buClr>
                <a:schemeClr val="hlink"/>
              </a:buClr>
              <a:buSzPts val="1820"/>
              <a:buFont typeface="Noto Sans Symbols"/>
              <a:buNone/>
            </a:pPr>
            <a:r>
              <a:t/>
            </a:r>
            <a:endParaRPr b="0" i="0" sz="2800" u="none">
              <a:solidFill>
                <a:srgbClr val="000000"/>
              </a:solidFill>
              <a:latin typeface="Arial"/>
              <a:ea typeface="Arial"/>
              <a:cs typeface="Arial"/>
              <a:sym typeface="Arial"/>
            </a:endParaRPr>
          </a:p>
        </p:txBody>
      </p:sp>
      <p:pic>
        <p:nvPicPr>
          <p:cNvPr descr="C:\Users\German\Documents\Занятия\Огневая подготовка\Untitled-1_clip_image007.jpg" id="465" name="Google Shape;465;p63"/>
          <p:cNvPicPr preferRelativeResize="0"/>
          <p:nvPr/>
        </p:nvPicPr>
        <p:blipFill rotWithShape="1">
          <a:blip r:embed="rId3">
            <a:alphaModFix/>
          </a:blip>
          <a:srcRect b="0" l="0" r="0" t="0"/>
          <a:stretch/>
        </p:blipFill>
        <p:spPr>
          <a:xfrm>
            <a:off x="0" y="3573462"/>
            <a:ext cx="9144000" cy="2735262"/>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9" name="Shape 469"/>
        <p:cNvGrpSpPr/>
        <p:nvPr/>
      </p:nvGrpSpPr>
      <p:grpSpPr>
        <a:xfrm>
          <a:off x="0" y="0"/>
          <a:ext cx="0" cy="0"/>
          <a:chOff x="0" y="0"/>
          <a:chExt cx="0" cy="0"/>
        </a:xfrm>
      </p:grpSpPr>
      <p:sp>
        <p:nvSpPr>
          <p:cNvPr id="470" name="Google Shape;470;p64"/>
          <p:cNvSpPr txBox="1"/>
          <p:nvPr>
            <p:ph idx="1" type="body"/>
          </p:nvPr>
        </p:nvSpPr>
        <p:spPr>
          <a:xfrm>
            <a:off x="468312" y="260350"/>
            <a:ext cx="8229600" cy="3097212"/>
          </a:xfrm>
          <a:prstGeom prst="rect">
            <a:avLst/>
          </a:prstGeom>
          <a:noFill/>
          <a:ln>
            <a:noFill/>
          </a:ln>
        </p:spPr>
        <p:txBody>
          <a:bodyPr anchorCtr="0" anchor="t" bIns="45700" lIns="91425" spcFirstLastPara="1" rIns="91425" wrap="square" tIns="45700">
            <a:noAutofit/>
          </a:bodyPr>
          <a:lstStyle/>
          <a:p>
            <a:pPr indent="358775" lvl="0" marL="0" marR="0" rtl="0" algn="just">
              <a:lnSpc>
                <a:spcPct val="100000"/>
              </a:lnSpc>
              <a:spcBef>
                <a:spcPts val="0"/>
              </a:spcBef>
              <a:spcAft>
                <a:spcPts val="0"/>
              </a:spcAft>
              <a:buClr>
                <a:schemeClr val="hlink"/>
              </a:buClr>
              <a:buSzPts val="1820"/>
              <a:buFont typeface="Noto Sans Symbols"/>
              <a:buNone/>
            </a:pPr>
            <a:r>
              <a:rPr b="1" i="1" lang="en-US" sz="2800" u="none">
                <a:solidFill>
                  <a:srgbClr val="FF0000"/>
                </a:solidFill>
                <a:latin typeface="Arial"/>
                <a:ea typeface="Arial"/>
                <a:cs typeface="Arial"/>
                <a:sym typeface="Arial"/>
              </a:rPr>
              <a:t>Точка прицеливания (наводки) </a:t>
            </a:r>
            <a:r>
              <a:rPr b="0" i="0" lang="en-US" sz="2800" u="none">
                <a:solidFill>
                  <a:srgbClr val="000000"/>
                </a:solidFill>
                <a:latin typeface="Arial"/>
                <a:ea typeface="Arial"/>
                <a:cs typeface="Arial"/>
                <a:sym typeface="Arial"/>
              </a:rPr>
              <a:t>– точка на цели или вне её, в которую наводится оружие;</a:t>
            </a:r>
            <a:endParaRPr/>
          </a:p>
          <a:p>
            <a:pPr indent="358775" lvl="0" marL="0" marR="0" rtl="0" algn="just">
              <a:lnSpc>
                <a:spcPct val="100000"/>
              </a:lnSpc>
              <a:spcBef>
                <a:spcPts val="1800"/>
              </a:spcBef>
              <a:spcAft>
                <a:spcPts val="0"/>
              </a:spcAft>
              <a:buClr>
                <a:schemeClr val="hlink"/>
              </a:buClr>
              <a:buSzPts val="1820"/>
              <a:buFont typeface="Noto Sans Symbols"/>
              <a:buNone/>
            </a:pPr>
            <a:r>
              <a:rPr b="1" i="1" lang="en-US" sz="2800" u="none">
                <a:solidFill>
                  <a:srgbClr val="FF0000"/>
                </a:solidFill>
                <a:latin typeface="Arial"/>
                <a:ea typeface="Arial"/>
                <a:cs typeface="Arial"/>
                <a:sym typeface="Arial"/>
              </a:rPr>
              <a:t>Линия прицеливания </a:t>
            </a:r>
            <a:r>
              <a:rPr b="0" i="0" lang="en-US" sz="2800" u="none">
                <a:solidFill>
                  <a:srgbClr val="000000"/>
                </a:solidFill>
                <a:latin typeface="Arial"/>
                <a:ea typeface="Arial"/>
                <a:cs typeface="Arial"/>
                <a:sym typeface="Arial"/>
              </a:rPr>
              <a:t>– прямая линия, проходящая от глаза стрелка через середину прорези прицела и вершину мушки в точку прицеливания;</a:t>
            </a:r>
            <a:endParaRPr/>
          </a:p>
          <a:p>
            <a:pPr indent="-227330" lvl="0" marL="342900" marR="0" rtl="0" algn="l">
              <a:spcBef>
                <a:spcPts val="560"/>
              </a:spcBef>
              <a:spcAft>
                <a:spcPts val="0"/>
              </a:spcAft>
              <a:buClr>
                <a:schemeClr val="hlink"/>
              </a:buClr>
              <a:buSzPts val="1820"/>
              <a:buFont typeface="Noto Sans Symbols"/>
              <a:buNone/>
            </a:pPr>
            <a:r>
              <a:t/>
            </a:r>
            <a:endParaRPr b="0" i="0" sz="2800" u="none">
              <a:solidFill>
                <a:srgbClr val="000000"/>
              </a:solidFill>
              <a:latin typeface="Arial"/>
              <a:ea typeface="Arial"/>
              <a:cs typeface="Arial"/>
              <a:sym typeface="Arial"/>
            </a:endParaRPr>
          </a:p>
        </p:txBody>
      </p:sp>
      <p:pic>
        <p:nvPicPr>
          <p:cNvPr descr="C:\Users\German\Documents\Занятия\Огневая подготовка\Untitled-1_clip_image007.jpg" id="471" name="Google Shape;471;p64"/>
          <p:cNvPicPr preferRelativeResize="0"/>
          <p:nvPr/>
        </p:nvPicPr>
        <p:blipFill rotWithShape="1">
          <a:blip r:embed="rId3">
            <a:alphaModFix/>
          </a:blip>
          <a:srcRect b="0" l="0" r="0" t="0"/>
          <a:stretch/>
        </p:blipFill>
        <p:spPr>
          <a:xfrm>
            <a:off x="0" y="3573462"/>
            <a:ext cx="9144000" cy="2735262"/>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5" name="Shape 475"/>
        <p:cNvGrpSpPr/>
        <p:nvPr/>
      </p:nvGrpSpPr>
      <p:grpSpPr>
        <a:xfrm>
          <a:off x="0" y="0"/>
          <a:ext cx="0" cy="0"/>
          <a:chOff x="0" y="0"/>
          <a:chExt cx="0" cy="0"/>
        </a:xfrm>
      </p:grpSpPr>
      <p:sp>
        <p:nvSpPr>
          <p:cNvPr id="476" name="Google Shape;476;p65"/>
          <p:cNvSpPr txBox="1"/>
          <p:nvPr>
            <p:ph idx="1" type="body"/>
          </p:nvPr>
        </p:nvSpPr>
        <p:spPr>
          <a:xfrm>
            <a:off x="468312" y="692150"/>
            <a:ext cx="8229600" cy="2232025"/>
          </a:xfrm>
          <a:prstGeom prst="rect">
            <a:avLst/>
          </a:prstGeom>
          <a:noFill/>
          <a:ln>
            <a:noFill/>
          </a:ln>
        </p:spPr>
        <p:txBody>
          <a:bodyPr anchorCtr="0" anchor="t" bIns="45700" lIns="91425" spcFirstLastPara="1" rIns="91425" wrap="square" tIns="45700">
            <a:noAutofit/>
          </a:bodyPr>
          <a:lstStyle/>
          <a:p>
            <a:pPr indent="358775" lvl="0" marL="0" marR="0" rtl="0" algn="just">
              <a:lnSpc>
                <a:spcPct val="100000"/>
              </a:lnSpc>
              <a:spcBef>
                <a:spcPts val="0"/>
              </a:spcBef>
              <a:spcAft>
                <a:spcPts val="0"/>
              </a:spcAft>
              <a:buClr>
                <a:schemeClr val="hlink"/>
              </a:buClr>
              <a:buSzPts val="1820"/>
              <a:buFont typeface="Noto Sans Symbols"/>
              <a:buNone/>
            </a:pPr>
            <a:r>
              <a:rPr b="1" i="1" lang="en-US" sz="2800" u="none">
                <a:solidFill>
                  <a:srgbClr val="FF0000"/>
                </a:solidFill>
                <a:latin typeface="Arial"/>
                <a:ea typeface="Arial"/>
                <a:cs typeface="Arial"/>
                <a:sym typeface="Arial"/>
              </a:rPr>
              <a:t>Угол прицеливания </a:t>
            </a:r>
            <a:r>
              <a:rPr b="0" i="0" lang="en-US" sz="2800" u="none">
                <a:solidFill>
                  <a:srgbClr val="000000"/>
                </a:solidFill>
                <a:latin typeface="Arial"/>
                <a:ea typeface="Arial"/>
                <a:cs typeface="Arial"/>
                <a:sym typeface="Arial"/>
              </a:rPr>
              <a:t>– угол между линией возвышения и линией прицеливания;</a:t>
            </a:r>
            <a:endParaRPr/>
          </a:p>
          <a:p>
            <a:pPr indent="358775" lvl="0" marL="0" marR="0" rtl="0" algn="just">
              <a:lnSpc>
                <a:spcPct val="100000"/>
              </a:lnSpc>
              <a:spcBef>
                <a:spcPts val="1800"/>
              </a:spcBef>
              <a:spcAft>
                <a:spcPts val="0"/>
              </a:spcAft>
              <a:buClr>
                <a:schemeClr val="hlink"/>
              </a:buClr>
              <a:buSzPts val="1820"/>
              <a:buFont typeface="Noto Sans Symbols"/>
              <a:buNone/>
            </a:pPr>
            <a:r>
              <a:rPr b="1" i="1" lang="en-US" sz="2800" u="none">
                <a:solidFill>
                  <a:srgbClr val="FF0000"/>
                </a:solidFill>
                <a:latin typeface="Arial"/>
                <a:ea typeface="Arial"/>
                <a:cs typeface="Arial"/>
                <a:sym typeface="Arial"/>
              </a:rPr>
              <a:t>Угол места цели </a:t>
            </a:r>
            <a:r>
              <a:rPr b="0" i="0" lang="en-US" sz="2800" u="none">
                <a:solidFill>
                  <a:srgbClr val="000000"/>
                </a:solidFill>
                <a:latin typeface="Arial"/>
                <a:ea typeface="Arial"/>
                <a:cs typeface="Arial"/>
                <a:sym typeface="Arial"/>
              </a:rPr>
              <a:t>– угол между линией прицеливания и горизонтом оружия;</a:t>
            </a:r>
            <a:endParaRPr/>
          </a:p>
          <a:p>
            <a:pPr indent="-227330" lvl="0" marL="342900" marR="0" rtl="0" algn="l">
              <a:spcBef>
                <a:spcPts val="560"/>
              </a:spcBef>
              <a:spcAft>
                <a:spcPts val="0"/>
              </a:spcAft>
              <a:buClr>
                <a:schemeClr val="hlink"/>
              </a:buClr>
              <a:buSzPts val="1820"/>
              <a:buFont typeface="Noto Sans Symbols"/>
              <a:buNone/>
            </a:pPr>
            <a:r>
              <a:t/>
            </a:r>
            <a:endParaRPr b="0" i="0" sz="2800" u="none">
              <a:solidFill>
                <a:srgbClr val="000000"/>
              </a:solidFill>
              <a:latin typeface="Arial"/>
              <a:ea typeface="Arial"/>
              <a:cs typeface="Arial"/>
              <a:sym typeface="Arial"/>
            </a:endParaRPr>
          </a:p>
        </p:txBody>
      </p:sp>
      <p:pic>
        <p:nvPicPr>
          <p:cNvPr descr="C:\Users\German\Documents\Занятия\Огневая подготовка\Untitled-1_clip_image007.jpg" id="477" name="Google Shape;477;p65"/>
          <p:cNvPicPr preferRelativeResize="0"/>
          <p:nvPr/>
        </p:nvPicPr>
        <p:blipFill rotWithShape="1">
          <a:blip r:embed="rId3">
            <a:alphaModFix/>
          </a:blip>
          <a:srcRect b="0" l="0" r="0" t="0"/>
          <a:stretch/>
        </p:blipFill>
        <p:spPr>
          <a:xfrm>
            <a:off x="0" y="3573462"/>
            <a:ext cx="9144000" cy="2735262"/>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1" name="Shape 481"/>
        <p:cNvGrpSpPr/>
        <p:nvPr/>
      </p:nvGrpSpPr>
      <p:grpSpPr>
        <a:xfrm>
          <a:off x="0" y="0"/>
          <a:ext cx="0" cy="0"/>
          <a:chOff x="0" y="0"/>
          <a:chExt cx="0" cy="0"/>
        </a:xfrm>
      </p:grpSpPr>
      <p:sp>
        <p:nvSpPr>
          <p:cNvPr id="482" name="Google Shape;482;p66"/>
          <p:cNvSpPr txBox="1"/>
          <p:nvPr>
            <p:ph idx="1" type="body"/>
          </p:nvPr>
        </p:nvSpPr>
        <p:spPr>
          <a:xfrm>
            <a:off x="395287" y="333375"/>
            <a:ext cx="8374062" cy="2951162"/>
          </a:xfrm>
          <a:prstGeom prst="rect">
            <a:avLst/>
          </a:prstGeom>
          <a:noFill/>
          <a:ln>
            <a:noFill/>
          </a:ln>
        </p:spPr>
        <p:txBody>
          <a:bodyPr anchorCtr="0" anchor="t" bIns="45700" lIns="91425" spcFirstLastPara="1" rIns="91425" wrap="square" tIns="45700">
            <a:noAutofit/>
          </a:bodyPr>
          <a:lstStyle/>
          <a:p>
            <a:pPr indent="358775" lvl="0" marL="0" marR="0" rtl="0" algn="just">
              <a:lnSpc>
                <a:spcPct val="100000"/>
              </a:lnSpc>
              <a:spcBef>
                <a:spcPts val="0"/>
              </a:spcBef>
              <a:spcAft>
                <a:spcPts val="0"/>
              </a:spcAft>
              <a:buClr>
                <a:schemeClr val="hlink"/>
              </a:buClr>
              <a:buSzPts val="1820"/>
              <a:buFont typeface="Noto Sans Symbols"/>
              <a:buNone/>
            </a:pPr>
            <a:r>
              <a:rPr b="1" i="1" lang="en-US" sz="2800" u="none">
                <a:solidFill>
                  <a:srgbClr val="FF0000"/>
                </a:solidFill>
                <a:latin typeface="Arial"/>
                <a:ea typeface="Arial"/>
                <a:cs typeface="Arial"/>
                <a:sym typeface="Arial"/>
              </a:rPr>
              <a:t>Прицельная дальность </a:t>
            </a:r>
            <a:r>
              <a:rPr b="0" i="0" lang="en-US" sz="2800" u="none">
                <a:solidFill>
                  <a:srgbClr val="000000"/>
                </a:solidFill>
                <a:latin typeface="Arial"/>
                <a:ea typeface="Arial"/>
                <a:cs typeface="Arial"/>
                <a:sym typeface="Arial"/>
              </a:rPr>
              <a:t>– расстояние от точки вылета до пересечения траектории с линией прицеливания;</a:t>
            </a:r>
            <a:endParaRPr/>
          </a:p>
          <a:p>
            <a:pPr indent="358775" lvl="0" marL="0" marR="0" rtl="0" algn="just">
              <a:lnSpc>
                <a:spcPct val="100000"/>
              </a:lnSpc>
              <a:spcBef>
                <a:spcPts val="1800"/>
              </a:spcBef>
              <a:spcAft>
                <a:spcPts val="0"/>
              </a:spcAft>
              <a:buClr>
                <a:schemeClr val="hlink"/>
              </a:buClr>
              <a:buSzPts val="1820"/>
              <a:buFont typeface="Noto Sans Symbols"/>
              <a:buNone/>
            </a:pPr>
            <a:r>
              <a:rPr b="1" i="1" lang="en-US" sz="2800" u="none">
                <a:solidFill>
                  <a:srgbClr val="FF0000"/>
                </a:solidFill>
                <a:latin typeface="Arial"/>
                <a:ea typeface="Arial"/>
                <a:cs typeface="Arial"/>
                <a:sym typeface="Arial"/>
              </a:rPr>
              <a:t>Превышение траектории </a:t>
            </a:r>
            <a:r>
              <a:rPr b="0" i="0" lang="en-US" sz="2800" u="none">
                <a:solidFill>
                  <a:srgbClr val="000000"/>
                </a:solidFill>
                <a:latin typeface="Arial"/>
                <a:ea typeface="Arial"/>
                <a:cs typeface="Arial"/>
                <a:sym typeface="Arial"/>
              </a:rPr>
              <a:t>– кратчайшее расстояние от любой точки траектории до линии прицеливания;</a:t>
            </a:r>
            <a:endParaRPr/>
          </a:p>
          <a:p>
            <a:pPr indent="-227330" lvl="0" marL="342900" marR="0" rtl="0" algn="l">
              <a:spcBef>
                <a:spcPts val="560"/>
              </a:spcBef>
              <a:spcAft>
                <a:spcPts val="0"/>
              </a:spcAft>
              <a:buClr>
                <a:schemeClr val="hlink"/>
              </a:buClr>
              <a:buSzPts val="1820"/>
              <a:buFont typeface="Noto Sans Symbols"/>
              <a:buNone/>
            </a:pPr>
            <a:r>
              <a:t/>
            </a:r>
            <a:endParaRPr b="0" i="0" sz="2800" u="none">
              <a:solidFill>
                <a:srgbClr val="000000"/>
              </a:solidFill>
              <a:latin typeface="Arial"/>
              <a:ea typeface="Arial"/>
              <a:cs typeface="Arial"/>
              <a:sym typeface="Arial"/>
            </a:endParaRPr>
          </a:p>
        </p:txBody>
      </p:sp>
      <p:pic>
        <p:nvPicPr>
          <p:cNvPr descr="C:\Users\German\Documents\Занятия\Огневая подготовка\Untitled-1_clip_image007.jpg" id="483" name="Google Shape;483;p66"/>
          <p:cNvPicPr preferRelativeResize="0"/>
          <p:nvPr/>
        </p:nvPicPr>
        <p:blipFill rotWithShape="1">
          <a:blip r:embed="rId3">
            <a:alphaModFix/>
          </a:blip>
          <a:srcRect b="0" l="0" r="0" t="0"/>
          <a:stretch/>
        </p:blipFill>
        <p:spPr>
          <a:xfrm>
            <a:off x="0" y="3573462"/>
            <a:ext cx="9144000" cy="2735262"/>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7" name="Shape 487"/>
        <p:cNvGrpSpPr/>
        <p:nvPr/>
      </p:nvGrpSpPr>
      <p:grpSpPr>
        <a:xfrm>
          <a:off x="0" y="0"/>
          <a:ext cx="0" cy="0"/>
          <a:chOff x="0" y="0"/>
          <a:chExt cx="0" cy="0"/>
        </a:xfrm>
      </p:grpSpPr>
      <p:sp>
        <p:nvSpPr>
          <p:cNvPr id="488" name="Google Shape;488;p67"/>
          <p:cNvSpPr txBox="1"/>
          <p:nvPr>
            <p:ph type="title"/>
          </p:nvPr>
        </p:nvSpPr>
        <p:spPr>
          <a:xfrm>
            <a:off x="468312" y="188912"/>
            <a:ext cx="8229600" cy="10080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3200"/>
              <a:buFont typeface="Arial"/>
              <a:buNone/>
            </a:pPr>
            <a:r>
              <a:rPr b="1" i="1" lang="en-US" sz="3200" u="none">
                <a:solidFill>
                  <a:srgbClr val="FF0000"/>
                </a:solidFill>
                <a:latin typeface="Arial"/>
                <a:ea typeface="Arial"/>
                <a:cs typeface="Arial"/>
                <a:sym typeface="Arial"/>
              </a:rPr>
              <a:t>Форма траектории и ёё практическое значение</a:t>
            </a:r>
            <a:endParaRPr/>
          </a:p>
        </p:txBody>
      </p:sp>
      <p:sp>
        <p:nvSpPr>
          <p:cNvPr id="489" name="Google Shape;489;p67"/>
          <p:cNvSpPr txBox="1"/>
          <p:nvPr>
            <p:ph idx="1" type="body"/>
          </p:nvPr>
        </p:nvSpPr>
        <p:spPr>
          <a:xfrm>
            <a:off x="323850" y="1341437"/>
            <a:ext cx="8496300" cy="5040312"/>
          </a:xfrm>
          <a:prstGeom prst="rect">
            <a:avLst/>
          </a:prstGeom>
          <a:noFill/>
          <a:ln>
            <a:noFill/>
          </a:ln>
        </p:spPr>
        <p:txBody>
          <a:bodyPr anchorCtr="0" anchor="t" bIns="45700" lIns="91425" spcFirstLastPara="1" rIns="91425" wrap="square" tIns="45700">
            <a:noAutofit/>
          </a:bodyPr>
          <a:lstStyle/>
          <a:p>
            <a:pPr indent="358775" lvl="0" marL="0" marR="0" rtl="0" algn="just">
              <a:lnSpc>
                <a:spcPct val="100000"/>
              </a:lnSpc>
              <a:spcBef>
                <a:spcPts val="0"/>
              </a:spcBef>
              <a:spcAft>
                <a:spcPts val="0"/>
              </a:spcAft>
              <a:buClr>
                <a:schemeClr val="hlink"/>
              </a:buClr>
              <a:buSzPts val="1690"/>
              <a:buFont typeface="Noto Sans Symbols"/>
              <a:buNone/>
            </a:pPr>
            <a:r>
              <a:rPr b="0" i="0" lang="en-US" sz="2600" u="none">
                <a:solidFill>
                  <a:srgbClr val="000000"/>
                </a:solidFill>
                <a:latin typeface="Arial"/>
                <a:ea typeface="Arial"/>
                <a:cs typeface="Arial"/>
                <a:sym typeface="Arial"/>
              </a:rPr>
              <a:t>Форма траектории зависит от величины </a:t>
            </a:r>
            <a:r>
              <a:rPr b="0" i="0" lang="en-US" sz="2600" u="none">
                <a:solidFill>
                  <a:srgbClr val="FF0000"/>
                </a:solidFill>
                <a:latin typeface="Arial"/>
                <a:ea typeface="Arial"/>
                <a:cs typeface="Arial"/>
                <a:sym typeface="Arial"/>
              </a:rPr>
              <a:t>угла возвышения</a:t>
            </a:r>
            <a:r>
              <a:rPr b="0" i="0" lang="en-US" sz="2600" u="none">
                <a:solidFill>
                  <a:srgbClr val="000000"/>
                </a:solidFill>
                <a:latin typeface="Arial"/>
                <a:ea typeface="Arial"/>
                <a:cs typeface="Arial"/>
                <a:sym typeface="Arial"/>
              </a:rPr>
              <a:t>. С увеличением угла возвышения высота траектории и горизонтальная дальность полёта пули (снаряда) увеличиваются, но это происходит до известного предела. За этим пределом высота траектории продолжает увеличиваться, а горизонтальная дальность начинает уменьшаться. Угол возвышения, при котором горизонтальная дальность полёта пули (снаряда) становится наибольшей, называется </a:t>
            </a:r>
            <a:r>
              <a:rPr b="1" i="0" lang="en-US" sz="2600" u="none">
                <a:solidFill>
                  <a:srgbClr val="FF0000"/>
                </a:solidFill>
                <a:latin typeface="Arial"/>
                <a:ea typeface="Arial"/>
                <a:cs typeface="Arial"/>
                <a:sym typeface="Arial"/>
              </a:rPr>
              <a:t>углом наибольшей дальности </a:t>
            </a:r>
            <a:r>
              <a:rPr b="0" i="0" lang="en-US" sz="2600" u="none">
                <a:solidFill>
                  <a:srgbClr val="000000"/>
                </a:solidFill>
                <a:latin typeface="Arial"/>
                <a:ea typeface="Arial"/>
                <a:cs typeface="Arial"/>
                <a:sym typeface="Arial"/>
              </a:rPr>
              <a:t>(~ 35º). </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3" name="Shape 493"/>
        <p:cNvGrpSpPr/>
        <p:nvPr/>
      </p:nvGrpSpPr>
      <p:grpSpPr>
        <a:xfrm>
          <a:off x="0" y="0"/>
          <a:ext cx="0" cy="0"/>
          <a:chOff x="0" y="0"/>
          <a:chExt cx="0" cy="0"/>
        </a:xfrm>
      </p:grpSpPr>
      <p:sp>
        <p:nvSpPr>
          <p:cNvPr id="494" name="Google Shape;494;p68"/>
          <p:cNvSpPr txBox="1"/>
          <p:nvPr>
            <p:ph idx="1" type="body"/>
          </p:nvPr>
        </p:nvSpPr>
        <p:spPr>
          <a:xfrm>
            <a:off x="539750" y="333375"/>
            <a:ext cx="8229600" cy="2663825"/>
          </a:xfrm>
          <a:prstGeom prst="rect">
            <a:avLst/>
          </a:prstGeom>
          <a:noFill/>
          <a:ln>
            <a:noFill/>
          </a:ln>
        </p:spPr>
        <p:txBody>
          <a:bodyPr anchorCtr="0" anchor="t" bIns="45700" lIns="91425" spcFirstLastPara="1" rIns="91425" wrap="square" tIns="45700">
            <a:noAutofit/>
          </a:bodyPr>
          <a:lstStyle/>
          <a:p>
            <a:pPr indent="342900" lvl="0" marL="0" marR="0" rtl="0" algn="just">
              <a:lnSpc>
                <a:spcPct val="100000"/>
              </a:lnSpc>
              <a:spcBef>
                <a:spcPts val="0"/>
              </a:spcBef>
              <a:spcAft>
                <a:spcPts val="0"/>
              </a:spcAft>
              <a:buClr>
                <a:schemeClr val="hlink"/>
              </a:buClr>
              <a:buSzPts val="1560"/>
              <a:buFont typeface="Noto Sans Symbols"/>
              <a:buNone/>
            </a:pPr>
            <a:r>
              <a:rPr b="0" i="0" lang="en-US" sz="2400" u="none">
                <a:solidFill>
                  <a:srgbClr val="000000"/>
                </a:solidFill>
                <a:latin typeface="Arial"/>
                <a:ea typeface="Arial"/>
                <a:cs typeface="Arial"/>
                <a:sym typeface="Arial"/>
              </a:rPr>
              <a:t>Траектории, получаемые при углах возвышения, меньших угла наибольшей дальности, называются </a:t>
            </a:r>
            <a:r>
              <a:rPr b="1" i="0" lang="en-US" sz="2400" u="none">
                <a:solidFill>
                  <a:srgbClr val="FF0000"/>
                </a:solidFill>
                <a:latin typeface="Arial"/>
                <a:ea typeface="Arial"/>
                <a:cs typeface="Arial"/>
                <a:sym typeface="Arial"/>
              </a:rPr>
              <a:t>настильными</a:t>
            </a:r>
            <a:r>
              <a:rPr b="0" i="0" lang="en-US" sz="2400" u="none">
                <a:solidFill>
                  <a:srgbClr val="000000"/>
                </a:solidFill>
                <a:latin typeface="Arial"/>
                <a:ea typeface="Arial"/>
                <a:cs typeface="Arial"/>
                <a:sym typeface="Arial"/>
              </a:rPr>
              <a:t>, а при углах возвышения больших – </a:t>
            </a:r>
            <a:r>
              <a:rPr b="1" i="0" lang="en-US" sz="2400" u="none">
                <a:solidFill>
                  <a:srgbClr val="FF0000"/>
                </a:solidFill>
                <a:latin typeface="Arial"/>
                <a:ea typeface="Arial"/>
                <a:cs typeface="Arial"/>
                <a:sym typeface="Arial"/>
              </a:rPr>
              <a:t>навесными</a:t>
            </a:r>
            <a:r>
              <a:rPr b="0" i="0" lang="en-US" sz="2400" u="none">
                <a:solidFill>
                  <a:srgbClr val="000000"/>
                </a:solidFill>
                <a:latin typeface="Arial"/>
                <a:ea typeface="Arial"/>
                <a:cs typeface="Arial"/>
                <a:sym typeface="Arial"/>
              </a:rPr>
              <a:t>.</a:t>
            </a:r>
            <a:endParaRPr/>
          </a:p>
          <a:p>
            <a:pPr indent="342900" lvl="0" marL="0" marR="0" rtl="0" algn="just">
              <a:lnSpc>
                <a:spcPct val="100000"/>
              </a:lnSpc>
              <a:spcBef>
                <a:spcPts val="0"/>
              </a:spcBef>
              <a:spcAft>
                <a:spcPts val="0"/>
              </a:spcAft>
              <a:buClr>
                <a:schemeClr val="hlink"/>
              </a:buClr>
              <a:buSzPts val="1560"/>
              <a:buFont typeface="Noto Sans Symbols"/>
              <a:buNone/>
            </a:pPr>
            <a:r>
              <a:rPr b="0" i="0" lang="en-US" sz="2400" u="none">
                <a:solidFill>
                  <a:srgbClr val="000000"/>
                </a:solidFill>
                <a:latin typeface="Arial"/>
                <a:ea typeface="Arial"/>
                <a:cs typeface="Arial"/>
                <a:sym typeface="Arial"/>
              </a:rPr>
              <a:t>Траектории, имеющие одинаковую горизонтальную дальность при разных углах возвышения, называются </a:t>
            </a:r>
            <a:r>
              <a:rPr b="1" i="0" lang="en-US" sz="2400" u="none">
                <a:solidFill>
                  <a:srgbClr val="FF0000"/>
                </a:solidFill>
                <a:latin typeface="Arial"/>
                <a:ea typeface="Arial"/>
                <a:cs typeface="Arial"/>
                <a:sym typeface="Arial"/>
              </a:rPr>
              <a:t>сопряжёнными</a:t>
            </a:r>
            <a:r>
              <a:rPr b="0" i="0" lang="en-US" sz="2400" u="none">
                <a:solidFill>
                  <a:srgbClr val="000000"/>
                </a:solidFill>
                <a:latin typeface="Arial"/>
                <a:ea typeface="Arial"/>
                <a:cs typeface="Arial"/>
                <a:sym typeface="Arial"/>
              </a:rPr>
              <a:t>.</a:t>
            </a:r>
            <a:endParaRPr/>
          </a:p>
        </p:txBody>
      </p:sp>
      <p:pic>
        <p:nvPicPr>
          <p:cNvPr descr="C:\Users\German\Documents\Занятия\Огневая подготовка\5146_html_m6e2bd6.png" id="495" name="Google Shape;495;p68"/>
          <p:cNvPicPr preferRelativeResize="0"/>
          <p:nvPr/>
        </p:nvPicPr>
        <p:blipFill rotWithShape="1">
          <a:blip r:embed="rId3">
            <a:alphaModFix/>
          </a:blip>
          <a:srcRect b="0" l="0" r="0" t="0"/>
          <a:stretch/>
        </p:blipFill>
        <p:spPr>
          <a:xfrm>
            <a:off x="971550" y="3190875"/>
            <a:ext cx="7173912" cy="3667125"/>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9" name="Shape 499"/>
        <p:cNvGrpSpPr/>
        <p:nvPr/>
      </p:nvGrpSpPr>
      <p:grpSpPr>
        <a:xfrm>
          <a:off x="0" y="0"/>
          <a:ext cx="0" cy="0"/>
          <a:chOff x="0" y="0"/>
          <a:chExt cx="0" cy="0"/>
        </a:xfrm>
      </p:grpSpPr>
      <p:sp>
        <p:nvSpPr>
          <p:cNvPr id="500" name="Google Shape;500;p69"/>
          <p:cNvSpPr txBox="1"/>
          <p:nvPr>
            <p:ph idx="1" type="body"/>
          </p:nvPr>
        </p:nvSpPr>
        <p:spPr>
          <a:xfrm>
            <a:off x="468312" y="188912"/>
            <a:ext cx="8229600" cy="2663825"/>
          </a:xfrm>
          <a:prstGeom prst="rect">
            <a:avLst/>
          </a:prstGeom>
          <a:noFill/>
          <a:ln>
            <a:noFill/>
          </a:ln>
        </p:spPr>
        <p:txBody>
          <a:bodyPr anchorCtr="0" anchor="t" bIns="45700" lIns="91425" spcFirstLastPara="1" rIns="91425" wrap="square" tIns="45700">
            <a:noAutofit/>
          </a:bodyPr>
          <a:lstStyle/>
          <a:p>
            <a:pPr indent="342900" lvl="0" marL="0" marR="0" rtl="0" algn="just">
              <a:lnSpc>
                <a:spcPct val="100000"/>
              </a:lnSpc>
              <a:spcBef>
                <a:spcPts val="0"/>
              </a:spcBef>
              <a:spcAft>
                <a:spcPts val="0"/>
              </a:spcAft>
              <a:buClr>
                <a:schemeClr val="hlink"/>
              </a:buClr>
              <a:buSzPts val="1560"/>
              <a:buFont typeface="Noto Sans Symbols"/>
              <a:buNone/>
            </a:pPr>
            <a:r>
              <a:rPr b="0" i="0" lang="en-US" sz="2400" u="none">
                <a:solidFill>
                  <a:srgbClr val="000000"/>
                </a:solidFill>
                <a:latin typeface="Arial"/>
                <a:ea typeface="Arial"/>
                <a:cs typeface="Arial"/>
                <a:sym typeface="Arial"/>
              </a:rPr>
              <a:t>Выстрел, при котором траектория не поднимается над линией прицеливания выше цели на всём протяжении прицельной дальности, называется </a:t>
            </a:r>
            <a:r>
              <a:rPr b="1" i="0" lang="en-US" sz="2400" u="none">
                <a:solidFill>
                  <a:srgbClr val="FF0000"/>
                </a:solidFill>
                <a:latin typeface="Arial"/>
                <a:ea typeface="Arial"/>
                <a:cs typeface="Arial"/>
                <a:sym typeface="Arial"/>
              </a:rPr>
              <a:t>прямым выстрелом</a:t>
            </a:r>
            <a:r>
              <a:rPr b="0" i="0" lang="en-US" sz="2400" u="none">
                <a:solidFill>
                  <a:srgbClr val="000000"/>
                </a:solidFill>
                <a:latin typeface="Arial"/>
                <a:ea typeface="Arial"/>
                <a:cs typeface="Arial"/>
                <a:sym typeface="Arial"/>
              </a:rPr>
              <a:t>. В пределах дальности прямого выстрела цели могут поражаться без перестановки прицела, при этом точка прицеливания по высоте выбирается на нижнем краю цели.</a:t>
            </a:r>
            <a:endParaRPr/>
          </a:p>
        </p:txBody>
      </p:sp>
      <p:pic>
        <p:nvPicPr>
          <p:cNvPr descr="C:\Users\German\Documents\Занятия\Огневая подготовка\image.jpg" id="501" name="Google Shape;501;p69"/>
          <p:cNvPicPr preferRelativeResize="0"/>
          <p:nvPr/>
        </p:nvPicPr>
        <p:blipFill rotWithShape="1">
          <a:blip r:embed="rId3">
            <a:alphaModFix/>
          </a:blip>
          <a:srcRect b="0" l="0" r="0" t="0"/>
          <a:stretch/>
        </p:blipFill>
        <p:spPr>
          <a:xfrm>
            <a:off x="900112" y="3040062"/>
            <a:ext cx="7272337" cy="3817937"/>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5" name="Shape 505"/>
        <p:cNvGrpSpPr/>
        <p:nvPr/>
      </p:nvGrpSpPr>
      <p:grpSpPr>
        <a:xfrm>
          <a:off x="0" y="0"/>
          <a:ext cx="0" cy="0"/>
          <a:chOff x="0" y="0"/>
          <a:chExt cx="0" cy="0"/>
        </a:xfrm>
      </p:grpSpPr>
      <p:sp>
        <p:nvSpPr>
          <p:cNvPr id="506" name="Google Shape;506;p70"/>
          <p:cNvSpPr txBox="1"/>
          <p:nvPr>
            <p:ph type="title"/>
          </p:nvPr>
        </p:nvSpPr>
        <p:spPr>
          <a:xfrm>
            <a:off x="457200" y="381000"/>
            <a:ext cx="8229600" cy="744537"/>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3600"/>
              <a:buFont typeface="Arial"/>
              <a:buNone/>
            </a:pPr>
            <a:r>
              <a:rPr b="1" i="1" lang="en-US" sz="3600" u="none">
                <a:solidFill>
                  <a:srgbClr val="FF0000"/>
                </a:solidFill>
                <a:latin typeface="Arial"/>
                <a:ea typeface="Arial"/>
                <a:cs typeface="Arial"/>
                <a:sym typeface="Arial"/>
              </a:rPr>
              <a:t>Рассеивание пуль при стрельбе</a:t>
            </a:r>
            <a:endParaRPr/>
          </a:p>
        </p:txBody>
      </p:sp>
      <p:sp>
        <p:nvSpPr>
          <p:cNvPr id="507" name="Google Shape;507;p70"/>
          <p:cNvSpPr txBox="1"/>
          <p:nvPr>
            <p:ph idx="1" type="body"/>
          </p:nvPr>
        </p:nvSpPr>
        <p:spPr>
          <a:xfrm>
            <a:off x="323850" y="1341437"/>
            <a:ext cx="8569325" cy="4679950"/>
          </a:xfrm>
          <a:prstGeom prst="rect">
            <a:avLst/>
          </a:prstGeom>
          <a:noFill/>
          <a:ln>
            <a:noFill/>
          </a:ln>
        </p:spPr>
        <p:txBody>
          <a:bodyPr anchorCtr="0" anchor="t" bIns="45700" lIns="91425" spcFirstLastPara="1" rIns="91425" wrap="square" tIns="45700">
            <a:noAutofit/>
          </a:bodyPr>
          <a:lstStyle/>
          <a:p>
            <a:pPr indent="358775" lvl="0" marL="0" marR="0" rtl="0" algn="just">
              <a:lnSpc>
                <a:spcPct val="100000"/>
              </a:lnSpc>
              <a:spcBef>
                <a:spcPts val="0"/>
              </a:spcBef>
              <a:spcAft>
                <a:spcPts val="0"/>
              </a:spcAft>
              <a:buClr>
                <a:schemeClr val="hlink"/>
              </a:buClr>
              <a:buSzPts val="2340"/>
              <a:buFont typeface="Noto Sans Symbols"/>
              <a:buNone/>
            </a:pPr>
            <a:r>
              <a:rPr b="0" i="0" lang="en-US" sz="3600" u="none">
                <a:solidFill>
                  <a:srgbClr val="000000"/>
                </a:solidFill>
                <a:latin typeface="Arial"/>
                <a:ea typeface="Arial"/>
                <a:cs typeface="Arial"/>
                <a:sym typeface="Arial"/>
              </a:rPr>
              <a:t>При стрельбе из одного и того же оружия при самом тщательном соблюдении точности и однообразия производства выстрелов каждая пуля (снаряд) вследствие ряда случайных причин описывает свою траекторию и имеет свою точку падения (точку встречи), не совпадающую с другими.</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11" name="Shape 511"/>
        <p:cNvGrpSpPr/>
        <p:nvPr/>
      </p:nvGrpSpPr>
      <p:grpSpPr>
        <a:xfrm>
          <a:off x="0" y="0"/>
          <a:ext cx="0" cy="0"/>
          <a:chOff x="0" y="0"/>
          <a:chExt cx="0" cy="0"/>
        </a:xfrm>
      </p:grpSpPr>
      <p:sp>
        <p:nvSpPr>
          <p:cNvPr id="512" name="Google Shape;512;p71"/>
          <p:cNvSpPr txBox="1"/>
          <p:nvPr>
            <p:ph idx="1" type="body"/>
          </p:nvPr>
        </p:nvSpPr>
        <p:spPr>
          <a:xfrm>
            <a:off x="179387" y="188912"/>
            <a:ext cx="8713787" cy="3311525"/>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hlink"/>
              </a:buClr>
              <a:buSzPts val="2340"/>
              <a:buFont typeface="Noto Sans Symbols"/>
              <a:buNone/>
            </a:pPr>
            <a:r>
              <a:rPr b="0" i="0" lang="en-US" sz="3600" u="none">
                <a:solidFill>
                  <a:srgbClr val="000000"/>
                </a:solidFill>
                <a:latin typeface="Arial"/>
                <a:ea typeface="Arial"/>
                <a:cs typeface="Arial"/>
                <a:sym typeface="Arial"/>
              </a:rPr>
              <a:t>	</a:t>
            </a:r>
            <a:r>
              <a:rPr b="0" i="0" lang="en-US" sz="2800" u="none">
                <a:solidFill>
                  <a:srgbClr val="000000"/>
                </a:solidFill>
                <a:latin typeface="Arial"/>
                <a:ea typeface="Arial"/>
                <a:cs typeface="Arial"/>
                <a:sym typeface="Arial"/>
              </a:rPr>
              <a:t>Явление разбрасывания пуль (снарядов) при стрельбе из одного и того же оружия в одинаковых условиях называется естественным </a:t>
            </a:r>
            <a:r>
              <a:rPr b="0" i="0" lang="en-US" sz="2800" u="none">
                <a:solidFill>
                  <a:srgbClr val="FF0000"/>
                </a:solidFill>
                <a:latin typeface="Arial"/>
                <a:ea typeface="Arial"/>
                <a:cs typeface="Arial"/>
                <a:sym typeface="Arial"/>
              </a:rPr>
              <a:t>рассеиванием пуль (снарядов)</a:t>
            </a:r>
            <a:r>
              <a:rPr b="0" i="0" lang="en-US" sz="2800" u="none">
                <a:solidFill>
                  <a:srgbClr val="000000"/>
                </a:solidFill>
                <a:latin typeface="Arial"/>
                <a:ea typeface="Arial"/>
                <a:cs typeface="Arial"/>
                <a:sym typeface="Arial"/>
              </a:rPr>
              <a:t> или </a:t>
            </a:r>
            <a:r>
              <a:rPr b="0" i="0" lang="en-US" sz="2800" u="none">
                <a:solidFill>
                  <a:srgbClr val="FF0000"/>
                </a:solidFill>
                <a:latin typeface="Arial"/>
                <a:ea typeface="Arial"/>
                <a:cs typeface="Arial"/>
                <a:sym typeface="Arial"/>
              </a:rPr>
              <a:t>рассеиванием траекторий</a:t>
            </a:r>
            <a:r>
              <a:rPr b="0" i="0" lang="en-US" sz="2800" u="none">
                <a:solidFill>
                  <a:srgbClr val="000000"/>
                </a:solidFill>
                <a:latin typeface="Arial"/>
                <a:ea typeface="Arial"/>
                <a:cs typeface="Arial"/>
                <a:sym typeface="Arial"/>
              </a:rPr>
              <a:t>.</a:t>
            </a:r>
            <a:endParaRPr/>
          </a:p>
          <a:p>
            <a:pPr indent="0" lvl="0" marL="0" marR="0" rtl="0" algn="just">
              <a:lnSpc>
                <a:spcPct val="90000"/>
              </a:lnSpc>
              <a:spcBef>
                <a:spcPts val="0"/>
              </a:spcBef>
              <a:spcAft>
                <a:spcPts val="0"/>
              </a:spcAft>
              <a:buClr>
                <a:schemeClr val="hlink"/>
              </a:buClr>
              <a:buSzPts val="1820"/>
              <a:buFont typeface="Noto Sans Symbols"/>
              <a:buNone/>
            </a:pPr>
            <a:r>
              <a:rPr b="0" i="0" lang="en-US" sz="2800" u="none">
                <a:solidFill>
                  <a:srgbClr val="000000"/>
                </a:solidFill>
                <a:latin typeface="Arial"/>
                <a:ea typeface="Arial"/>
                <a:cs typeface="Arial"/>
                <a:sym typeface="Arial"/>
              </a:rPr>
              <a:t>	Совокупность траекторий пуль (снарядов), полученных вследствие их естественного рассеивания, называется </a:t>
            </a:r>
            <a:r>
              <a:rPr b="0" i="0" lang="en-US" sz="2800" u="none">
                <a:solidFill>
                  <a:srgbClr val="FF0000"/>
                </a:solidFill>
                <a:latin typeface="Arial"/>
                <a:ea typeface="Arial"/>
                <a:cs typeface="Arial"/>
                <a:sym typeface="Arial"/>
              </a:rPr>
              <a:t>снопом траекторий</a:t>
            </a:r>
            <a:r>
              <a:rPr b="0" i="0" lang="en-US" sz="2800" u="none">
                <a:solidFill>
                  <a:srgbClr val="000000"/>
                </a:solidFill>
                <a:latin typeface="Arial"/>
                <a:ea typeface="Arial"/>
                <a:cs typeface="Arial"/>
                <a:sym typeface="Arial"/>
              </a:rPr>
              <a:t>.</a:t>
            </a:r>
            <a:endParaRPr/>
          </a:p>
        </p:txBody>
      </p:sp>
      <p:pic>
        <p:nvPicPr>
          <p:cNvPr descr="C:\Users\German\Documents\Занятия\Огневая подготовка\images.png" id="513" name="Google Shape;513;p71"/>
          <p:cNvPicPr preferRelativeResize="0"/>
          <p:nvPr/>
        </p:nvPicPr>
        <p:blipFill rotWithShape="1">
          <a:blip r:embed="rId3">
            <a:alphaModFix/>
          </a:blip>
          <a:srcRect b="0" l="0" r="0" t="0"/>
          <a:stretch/>
        </p:blipFill>
        <p:spPr>
          <a:xfrm>
            <a:off x="0" y="3879850"/>
            <a:ext cx="9144000" cy="2978150"/>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17" name="Shape 517"/>
        <p:cNvGrpSpPr/>
        <p:nvPr/>
      </p:nvGrpSpPr>
      <p:grpSpPr>
        <a:xfrm>
          <a:off x="0" y="0"/>
          <a:ext cx="0" cy="0"/>
          <a:chOff x="0" y="0"/>
          <a:chExt cx="0" cy="0"/>
        </a:xfrm>
      </p:grpSpPr>
      <p:sp>
        <p:nvSpPr>
          <p:cNvPr id="518" name="Google Shape;518;p72"/>
          <p:cNvSpPr txBox="1"/>
          <p:nvPr>
            <p:ph idx="1" type="body"/>
          </p:nvPr>
        </p:nvSpPr>
        <p:spPr>
          <a:xfrm>
            <a:off x="179387" y="188912"/>
            <a:ext cx="8713787" cy="3311525"/>
          </a:xfrm>
          <a:prstGeom prst="rect">
            <a:avLst/>
          </a:prstGeom>
          <a:noFill/>
          <a:ln>
            <a:noFill/>
          </a:ln>
        </p:spPr>
        <p:txBody>
          <a:bodyPr anchorCtr="0" anchor="t" bIns="45700" lIns="91425" spcFirstLastPara="1" rIns="91425" wrap="square" tIns="45700">
            <a:noAutofit/>
          </a:bodyPr>
          <a:lstStyle/>
          <a:p>
            <a:pPr indent="0" lvl="0" marL="0" marR="0" rtl="0" algn="just">
              <a:lnSpc>
                <a:spcPct val="90000"/>
              </a:lnSpc>
              <a:spcBef>
                <a:spcPts val="0"/>
              </a:spcBef>
              <a:spcAft>
                <a:spcPts val="0"/>
              </a:spcAft>
              <a:buClr>
                <a:schemeClr val="hlink"/>
              </a:buClr>
              <a:buSzPts val="2340"/>
              <a:buFont typeface="Noto Sans Symbols"/>
              <a:buNone/>
            </a:pPr>
            <a:r>
              <a:rPr b="0" i="0" lang="en-US" sz="3600" u="none">
                <a:solidFill>
                  <a:srgbClr val="000000"/>
                </a:solidFill>
                <a:latin typeface="Arial"/>
                <a:ea typeface="Arial"/>
                <a:cs typeface="Arial"/>
                <a:sym typeface="Arial"/>
              </a:rPr>
              <a:t>	</a:t>
            </a:r>
            <a:r>
              <a:rPr b="0" i="0" lang="en-US" sz="3200" u="none">
                <a:solidFill>
                  <a:srgbClr val="000000"/>
                </a:solidFill>
                <a:latin typeface="Arial"/>
                <a:ea typeface="Arial"/>
                <a:cs typeface="Arial"/>
                <a:sym typeface="Arial"/>
              </a:rPr>
              <a:t>Траектория, проходящая в середине снопа траекторий, называется </a:t>
            </a:r>
            <a:r>
              <a:rPr b="0" i="0" lang="en-US" sz="3200" u="none">
                <a:solidFill>
                  <a:srgbClr val="FF0000"/>
                </a:solidFill>
                <a:latin typeface="Arial"/>
                <a:ea typeface="Arial"/>
                <a:cs typeface="Arial"/>
                <a:sym typeface="Arial"/>
              </a:rPr>
              <a:t>средней траекторией</a:t>
            </a:r>
            <a:r>
              <a:rPr b="0" i="0" lang="en-US" sz="3200" u="none">
                <a:solidFill>
                  <a:srgbClr val="000000"/>
                </a:solidFill>
                <a:latin typeface="Arial"/>
                <a:ea typeface="Arial"/>
                <a:cs typeface="Arial"/>
                <a:sym typeface="Arial"/>
              </a:rPr>
              <a:t>.</a:t>
            </a:r>
            <a:endParaRPr/>
          </a:p>
          <a:p>
            <a:pPr indent="0" lvl="0" marL="0" marR="0" rtl="0" algn="just">
              <a:lnSpc>
                <a:spcPct val="90000"/>
              </a:lnSpc>
              <a:spcBef>
                <a:spcPts val="0"/>
              </a:spcBef>
              <a:spcAft>
                <a:spcPts val="0"/>
              </a:spcAft>
              <a:buClr>
                <a:schemeClr val="hlink"/>
              </a:buClr>
              <a:buSzPts val="1820"/>
              <a:buFont typeface="Noto Sans Symbols"/>
              <a:buNone/>
            </a:pPr>
            <a:r>
              <a:rPr b="0" i="0" lang="en-US" sz="2800" u="none">
                <a:solidFill>
                  <a:srgbClr val="000000"/>
                </a:solidFill>
                <a:latin typeface="Arial"/>
                <a:ea typeface="Arial"/>
                <a:cs typeface="Arial"/>
                <a:sym typeface="Arial"/>
              </a:rPr>
              <a:t>	Точка пересечения средней траектории с поверхностью цели (преграды) называется </a:t>
            </a:r>
            <a:r>
              <a:rPr b="0" i="0" lang="en-US" sz="2800" u="none">
                <a:solidFill>
                  <a:srgbClr val="FF0000"/>
                </a:solidFill>
                <a:latin typeface="Arial"/>
                <a:ea typeface="Arial"/>
                <a:cs typeface="Arial"/>
                <a:sym typeface="Arial"/>
              </a:rPr>
              <a:t>средней точкой попадания </a:t>
            </a:r>
            <a:r>
              <a:rPr b="0" i="0" lang="en-US" sz="2800" u="none">
                <a:solidFill>
                  <a:srgbClr val="000000"/>
                </a:solidFill>
                <a:latin typeface="Arial"/>
                <a:ea typeface="Arial"/>
                <a:cs typeface="Arial"/>
                <a:sym typeface="Arial"/>
              </a:rPr>
              <a:t>или </a:t>
            </a:r>
            <a:r>
              <a:rPr b="0" i="0" lang="en-US" sz="2800" u="none">
                <a:solidFill>
                  <a:srgbClr val="FF0000"/>
                </a:solidFill>
                <a:latin typeface="Arial"/>
                <a:ea typeface="Arial"/>
                <a:cs typeface="Arial"/>
                <a:sym typeface="Arial"/>
              </a:rPr>
              <a:t>центром рассеивания</a:t>
            </a:r>
            <a:r>
              <a:rPr b="0" i="0" lang="en-US" sz="2800" u="none">
                <a:solidFill>
                  <a:srgbClr val="000000"/>
                </a:solidFill>
                <a:latin typeface="Arial"/>
                <a:ea typeface="Arial"/>
                <a:cs typeface="Arial"/>
                <a:sym typeface="Arial"/>
              </a:rPr>
              <a:t>.</a:t>
            </a:r>
            <a:endParaRPr/>
          </a:p>
        </p:txBody>
      </p:sp>
      <p:pic>
        <p:nvPicPr>
          <p:cNvPr descr="C:\Users\German\Documents\Занятия\Огневая подготовка\images.png" id="519" name="Google Shape;519;p72"/>
          <p:cNvPicPr preferRelativeResize="0"/>
          <p:nvPr/>
        </p:nvPicPr>
        <p:blipFill rotWithShape="1">
          <a:blip r:embed="rId3">
            <a:alphaModFix/>
          </a:blip>
          <a:srcRect b="0" l="0" r="0" t="0"/>
          <a:stretch/>
        </p:blipFill>
        <p:spPr>
          <a:xfrm>
            <a:off x="0" y="3879850"/>
            <a:ext cx="9144000" cy="29781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8" name="Shape 308"/>
        <p:cNvGrpSpPr/>
        <p:nvPr/>
      </p:nvGrpSpPr>
      <p:grpSpPr>
        <a:xfrm>
          <a:off x="0" y="0"/>
          <a:ext cx="0" cy="0"/>
          <a:chOff x="0" y="0"/>
          <a:chExt cx="0" cy="0"/>
        </a:xfrm>
      </p:grpSpPr>
      <p:sp>
        <p:nvSpPr>
          <p:cNvPr id="309" name="Google Shape;309;p37"/>
          <p:cNvSpPr txBox="1"/>
          <p:nvPr>
            <p:ph type="title"/>
          </p:nvPr>
        </p:nvSpPr>
        <p:spPr>
          <a:xfrm>
            <a:off x="539750" y="549275"/>
            <a:ext cx="8229600" cy="13716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3000"/>
              <a:buFont typeface="Arial"/>
              <a:buNone/>
            </a:pPr>
            <a:r>
              <a:rPr b="1" i="0" lang="en-US" sz="3000" u="sng" cap="none" strike="noStrike">
                <a:solidFill>
                  <a:srgbClr val="000000"/>
                </a:solidFill>
                <a:latin typeface="Arial"/>
                <a:ea typeface="Arial"/>
                <a:cs typeface="Arial"/>
                <a:sym typeface="Arial"/>
              </a:rPr>
              <a:t>Цель занятия:</a:t>
            </a:r>
            <a:r>
              <a:rPr b="1" i="0" lang="en-US" sz="3000" u="none" cap="none" strike="noStrike">
                <a:solidFill>
                  <a:srgbClr val="000000"/>
                </a:solidFill>
                <a:latin typeface="Arial"/>
                <a:ea typeface="Arial"/>
                <a:cs typeface="Arial"/>
                <a:sym typeface="Arial"/>
              </a:rPr>
              <a:t> </a:t>
            </a:r>
            <a:r>
              <a:rPr b="0" i="1" lang="en-US" sz="3000" u="none" cap="none" strike="noStrike">
                <a:solidFill>
                  <a:srgbClr val="000000"/>
                </a:solidFill>
                <a:latin typeface="Arial"/>
                <a:ea typeface="Arial"/>
                <a:cs typeface="Arial"/>
                <a:sym typeface="Arial"/>
              </a:rPr>
              <a:t>ознакомиться с явлением выстрела, правилами стрельбы.</a:t>
            </a:r>
            <a:br>
              <a:rPr b="0" i="1" lang="en-US" sz="3200" u="none" cap="none" strike="noStrike">
                <a:solidFill>
                  <a:srgbClr val="000000"/>
                </a:solidFill>
                <a:latin typeface="Arial"/>
                <a:ea typeface="Arial"/>
                <a:cs typeface="Arial"/>
                <a:sym typeface="Arial"/>
              </a:rPr>
            </a:br>
            <a:endParaRPr/>
          </a:p>
        </p:txBody>
      </p:sp>
      <p:sp>
        <p:nvSpPr>
          <p:cNvPr id="310" name="Google Shape;310;p37"/>
          <p:cNvSpPr txBox="1"/>
          <p:nvPr>
            <p:ph idx="1" type="body"/>
          </p:nvPr>
        </p:nvSpPr>
        <p:spPr>
          <a:xfrm>
            <a:off x="250825" y="1700212"/>
            <a:ext cx="8713787" cy="4465637"/>
          </a:xfrm>
          <a:prstGeom prst="rect">
            <a:avLst/>
          </a:prstGeom>
          <a:noFill/>
          <a:ln>
            <a:noFill/>
          </a:ln>
        </p:spPr>
        <p:txBody>
          <a:bodyPr anchorCtr="0" anchor="t" bIns="45700" lIns="91425" spcFirstLastPara="1" rIns="91425" wrap="square" tIns="45700">
            <a:noAutofit/>
          </a:bodyPr>
          <a:lstStyle/>
          <a:p>
            <a:pPr indent="-609600" lvl="0" marL="609600" marR="0" rtl="0" algn="ctr">
              <a:lnSpc>
                <a:spcPct val="90000"/>
              </a:lnSpc>
              <a:spcBef>
                <a:spcPts val="0"/>
              </a:spcBef>
              <a:spcAft>
                <a:spcPts val="0"/>
              </a:spcAft>
              <a:buClr>
                <a:schemeClr val="hlink"/>
              </a:buClr>
              <a:buSzPts val="2340"/>
              <a:buFont typeface="Noto Sans Symbols"/>
              <a:buNone/>
            </a:pPr>
            <a:r>
              <a:rPr b="1" i="0" lang="en-US" sz="3600" u="sng" cap="none" strike="noStrike">
                <a:solidFill>
                  <a:srgbClr val="000000"/>
                </a:solidFill>
                <a:latin typeface="Arial"/>
                <a:ea typeface="Arial"/>
                <a:cs typeface="Arial"/>
                <a:sym typeface="Arial"/>
              </a:rPr>
              <a:t>Учебные вопросы</a:t>
            </a:r>
            <a:endParaRPr/>
          </a:p>
          <a:p>
            <a:pPr indent="-609600" lvl="0" marL="609600" marR="0" rtl="0" algn="ctr">
              <a:lnSpc>
                <a:spcPct val="90000"/>
              </a:lnSpc>
              <a:spcBef>
                <a:spcPts val="280"/>
              </a:spcBef>
              <a:spcAft>
                <a:spcPts val="0"/>
              </a:spcAft>
              <a:buClr>
                <a:schemeClr val="hlink"/>
              </a:buClr>
              <a:buSzPts val="910"/>
              <a:buFont typeface="Noto Sans Symbols"/>
              <a:buNone/>
            </a:pPr>
            <a:r>
              <a:t/>
            </a:r>
            <a:endParaRPr b="1" i="0" sz="1400" u="sng" cap="none" strike="noStrike">
              <a:solidFill>
                <a:srgbClr val="000000"/>
              </a:solidFill>
              <a:latin typeface="Arial"/>
              <a:ea typeface="Arial"/>
              <a:cs typeface="Arial"/>
              <a:sym typeface="Arial"/>
            </a:endParaRPr>
          </a:p>
          <a:p>
            <a:pPr indent="-609600" lvl="0" marL="609600" marR="0" rtl="0" algn="l">
              <a:lnSpc>
                <a:spcPct val="90000"/>
              </a:lnSpc>
              <a:spcBef>
                <a:spcPts val="720"/>
              </a:spcBef>
              <a:spcAft>
                <a:spcPts val="0"/>
              </a:spcAft>
              <a:buClr>
                <a:schemeClr val="hlink"/>
              </a:buClr>
              <a:buSzPts val="2080"/>
              <a:buFont typeface="Noto Sans Symbols"/>
              <a:buNone/>
            </a:pPr>
            <a:r>
              <a:rPr b="0" i="0" lang="en-US" sz="3200" u="none" cap="none" strike="noStrike">
                <a:solidFill>
                  <a:srgbClr val="000000"/>
                </a:solidFill>
                <a:latin typeface="Arial"/>
                <a:ea typeface="Arial"/>
                <a:cs typeface="Arial"/>
                <a:sym typeface="Arial"/>
              </a:rPr>
              <a:t>1</a:t>
            </a:r>
            <a:r>
              <a:rPr b="0" i="0" lang="en-US" sz="3600" u="none" cap="none" strike="noStrike">
                <a:solidFill>
                  <a:srgbClr val="000000"/>
                </a:solidFill>
                <a:latin typeface="Arial"/>
                <a:ea typeface="Arial"/>
                <a:cs typeface="Arial"/>
                <a:sym typeface="Arial"/>
              </a:rPr>
              <a:t>.  </a:t>
            </a:r>
            <a:r>
              <a:rPr b="0" i="1" lang="en-US" sz="3200" u="none" cap="none" strike="noStrike">
                <a:solidFill>
                  <a:srgbClr val="000000"/>
                </a:solidFill>
                <a:latin typeface="Arial"/>
                <a:ea typeface="Arial"/>
                <a:cs typeface="Arial"/>
                <a:sym typeface="Arial"/>
              </a:rPr>
              <a:t>Внутренняя</a:t>
            </a:r>
            <a:r>
              <a:rPr b="0" i="1" lang="en-US" sz="3600" u="none" cap="none" strike="noStrike">
                <a:solidFill>
                  <a:srgbClr val="000000"/>
                </a:solidFill>
                <a:latin typeface="Arial"/>
                <a:ea typeface="Arial"/>
                <a:cs typeface="Arial"/>
                <a:sym typeface="Arial"/>
              </a:rPr>
              <a:t> </a:t>
            </a:r>
            <a:r>
              <a:rPr b="0" i="1" lang="en-US" sz="3200" u="none" cap="none" strike="noStrike">
                <a:solidFill>
                  <a:srgbClr val="000000"/>
                </a:solidFill>
                <a:latin typeface="Arial"/>
                <a:ea typeface="Arial"/>
                <a:cs typeface="Arial"/>
                <a:sym typeface="Arial"/>
              </a:rPr>
              <a:t>баллистика.</a:t>
            </a:r>
            <a:r>
              <a:rPr b="0" i="1" lang="en-US" sz="3600" u="none" cap="none" strike="noStrike">
                <a:solidFill>
                  <a:srgbClr val="000000"/>
                </a:solidFill>
                <a:latin typeface="Arial"/>
                <a:ea typeface="Arial"/>
                <a:cs typeface="Arial"/>
                <a:sym typeface="Arial"/>
              </a:rPr>
              <a:t> </a:t>
            </a:r>
            <a:r>
              <a:rPr b="0" i="1" lang="en-US" sz="3200" u="none" cap="none" strike="noStrike">
                <a:solidFill>
                  <a:srgbClr val="000000"/>
                </a:solidFill>
                <a:latin typeface="Arial"/>
                <a:ea typeface="Arial"/>
                <a:cs typeface="Arial"/>
                <a:sym typeface="Arial"/>
              </a:rPr>
              <a:t>Выстрел и его периоды.</a:t>
            </a:r>
            <a:endParaRPr/>
          </a:p>
          <a:p>
            <a:pPr indent="-609600" lvl="0" marL="609600" marR="0" rtl="0" algn="l">
              <a:lnSpc>
                <a:spcPct val="90000"/>
              </a:lnSpc>
              <a:spcBef>
                <a:spcPts val="640"/>
              </a:spcBef>
              <a:spcAft>
                <a:spcPts val="0"/>
              </a:spcAft>
              <a:buClr>
                <a:schemeClr val="hlink"/>
              </a:buClr>
              <a:buSzPts val="2080"/>
              <a:buFont typeface="Noto Sans Symbols"/>
              <a:buNone/>
            </a:pPr>
            <a:r>
              <a:rPr b="0" i="0" lang="en-US" sz="3200" u="none" cap="none" strike="noStrike">
                <a:solidFill>
                  <a:srgbClr val="000000"/>
                </a:solidFill>
                <a:latin typeface="Arial"/>
                <a:ea typeface="Arial"/>
                <a:cs typeface="Arial"/>
                <a:sym typeface="Arial"/>
              </a:rPr>
              <a:t>2.  </a:t>
            </a:r>
            <a:r>
              <a:rPr b="0" i="1" lang="en-US" sz="3200" u="none" cap="none" strike="noStrike">
                <a:solidFill>
                  <a:srgbClr val="000000"/>
                </a:solidFill>
                <a:latin typeface="Arial"/>
                <a:ea typeface="Arial"/>
                <a:cs typeface="Arial"/>
                <a:sym typeface="Arial"/>
              </a:rPr>
              <a:t>Внешняя баллистика. Начальная скорость пули и её практическое значение. </a:t>
            </a:r>
            <a:endParaRPr/>
          </a:p>
          <a:p>
            <a:pPr indent="-609600" lvl="0" marL="609600" marR="0" rtl="0" algn="l">
              <a:lnSpc>
                <a:spcPct val="90000"/>
              </a:lnSpc>
              <a:spcBef>
                <a:spcPts val="640"/>
              </a:spcBef>
              <a:spcAft>
                <a:spcPts val="0"/>
              </a:spcAft>
              <a:buClr>
                <a:schemeClr val="hlink"/>
              </a:buClr>
              <a:buSzPts val="2080"/>
              <a:buFont typeface="Noto Sans Symbols"/>
              <a:buNone/>
            </a:pPr>
            <a:r>
              <a:rPr b="0" i="0" lang="en-US" sz="3200" u="none" cap="none" strike="noStrike">
                <a:solidFill>
                  <a:srgbClr val="000000"/>
                </a:solidFill>
                <a:latin typeface="Arial"/>
                <a:ea typeface="Arial"/>
                <a:cs typeface="Arial"/>
                <a:sym typeface="Arial"/>
              </a:rPr>
              <a:t>3. </a:t>
            </a:r>
            <a:r>
              <a:rPr b="0" i="1" lang="en-US" sz="3200" u="none" cap="none" strike="noStrike">
                <a:solidFill>
                  <a:srgbClr val="000000"/>
                </a:solidFill>
                <a:latin typeface="Arial"/>
                <a:ea typeface="Arial"/>
                <a:cs typeface="Arial"/>
                <a:sym typeface="Arial"/>
              </a:rPr>
              <a:t>Правила стрельбы. Исходные установки для стрельбы и правила их назначения.</a:t>
            </a:r>
            <a:endParaRPr/>
          </a:p>
          <a:p>
            <a:pPr indent="-210820" lvl="0" marL="342900" marR="0" rtl="0" algn="l">
              <a:spcBef>
                <a:spcPts val="640"/>
              </a:spcBef>
              <a:spcAft>
                <a:spcPts val="0"/>
              </a:spcAft>
              <a:buClr>
                <a:schemeClr val="hlink"/>
              </a:buClr>
              <a:buSzPts val="2080"/>
              <a:buFont typeface="Noto Sans Symbols"/>
              <a:buNone/>
            </a:pPr>
            <a:r>
              <a:t/>
            </a:r>
            <a:endParaRPr b="0" i="1" sz="3200" u="none" cap="none" strike="noStrike">
              <a:solidFill>
                <a:srgbClr val="000000"/>
              </a:solidFill>
              <a:latin typeface="Arial"/>
              <a:ea typeface="Arial"/>
              <a:cs typeface="Arial"/>
              <a:sym typeface="Arial"/>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23" name="Shape 523"/>
        <p:cNvGrpSpPr/>
        <p:nvPr/>
      </p:nvGrpSpPr>
      <p:grpSpPr>
        <a:xfrm>
          <a:off x="0" y="0"/>
          <a:ext cx="0" cy="0"/>
          <a:chOff x="0" y="0"/>
          <a:chExt cx="0" cy="0"/>
        </a:xfrm>
      </p:grpSpPr>
      <p:sp>
        <p:nvSpPr>
          <p:cNvPr id="524" name="Google Shape;524;p73"/>
          <p:cNvSpPr txBox="1"/>
          <p:nvPr>
            <p:ph idx="1" type="body"/>
          </p:nvPr>
        </p:nvSpPr>
        <p:spPr>
          <a:xfrm>
            <a:off x="179387" y="260350"/>
            <a:ext cx="8713787" cy="3313112"/>
          </a:xfrm>
          <a:prstGeom prst="rect">
            <a:avLst/>
          </a:prstGeom>
          <a:noFill/>
          <a:ln>
            <a:noFill/>
          </a:ln>
        </p:spPr>
        <p:txBody>
          <a:bodyPr anchorCtr="0" anchor="t" bIns="45700" lIns="91425" spcFirstLastPara="1" rIns="91425" wrap="square" tIns="45700">
            <a:noAutofit/>
          </a:bodyPr>
          <a:lstStyle/>
          <a:p>
            <a:pPr indent="0" lvl="0" marL="0" marR="0" rtl="0" algn="just">
              <a:lnSpc>
                <a:spcPct val="90000"/>
              </a:lnSpc>
              <a:spcBef>
                <a:spcPts val="0"/>
              </a:spcBef>
              <a:spcAft>
                <a:spcPts val="0"/>
              </a:spcAft>
              <a:buClr>
                <a:schemeClr val="hlink"/>
              </a:buClr>
              <a:buSzPts val="2340"/>
              <a:buFont typeface="Noto Sans Symbols"/>
              <a:buNone/>
            </a:pPr>
            <a:r>
              <a:rPr b="0" i="0" lang="en-US" sz="3600" u="none">
                <a:solidFill>
                  <a:srgbClr val="000000"/>
                </a:solidFill>
                <a:latin typeface="Arial"/>
                <a:ea typeface="Arial"/>
                <a:cs typeface="Arial"/>
                <a:sym typeface="Arial"/>
              </a:rPr>
              <a:t>	</a:t>
            </a:r>
            <a:r>
              <a:rPr b="0" i="0" lang="en-US" sz="2800" u="none">
                <a:solidFill>
                  <a:srgbClr val="000000"/>
                </a:solidFill>
                <a:latin typeface="Arial"/>
                <a:ea typeface="Arial"/>
                <a:cs typeface="Arial"/>
                <a:sym typeface="Arial"/>
              </a:rPr>
              <a:t>Площадь, на которой располагаются точки встречи (пробоины) пуль (снарядов), полученные при пересечении снопа траекторий с какой-либо плоскостью, называются </a:t>
            </a:r>
            <a:r>
              <a:rPr b="0" i="0" lang="en-US" sz="2800" u="none">
                <a:solidFill>
                  <a:srgbClr val="FF0000"/>
                </a:solidFill>
                <a:latin typeface="Arial"/>
                <a:ea typeface="Arial"/>
                <a:cs typeface="Arial"/>
                <a:sym typeface="Arial"/>
              </a:rPr>
              <a:t>площадью рассеивания</a:t>
            </a:r>
            <a:r>
              <a:rPr b="0" i="0" lang="en-US" sz="2800" u="none">
                <a:solidFill>
                  <a:srgbClr val="000000"/>
                </a:solidFill>
                <a:latin typeface="Arial"/>
                <a:ea typeface="Arial"/>
                <a:cs typeface="Arial"/>
                <a:sym typeface="Arial"/>
              </a:rPr>
              <a:t>.</a:t>
            </a:r>
            <a:endParaRPr/>
          </a:p>
          <a:p>
            <a:pPr indent="0" lvl="0" marL="0" marR="0" rtl="0" algn="just">
              <a:lnSpc>
                <a:spcPct val="90000"/>
              </a:lnSpc>
              <a:spcBef>
                <a:spcPts val="0"/>
              </a:spcBef>
              <a:spcAft>
                <a:spcPts val="0"/>
              </a:spcAft>
              <a:buClr>
                <a:schemeClr val="hlink"/>
              </a:buClr>
              <a:buSzPts val="1820"/>
              <a:buFont typeface="Noto Sans Symbols"/>
              <a:buNone/>
            </a:pPr>
            <a:r>
              <a:rPr b="0" i="0" lang="en-US" sz="2800" u="none">
                <a:solidFill>
                  <a:srgbClr val="000000"/>
                </a:solidFill>
                <a:latin typeface="Arial"/>
                <a:ea typeface="Arial"/>
                <a:cs typeface="Arial"/>
                <a:sym typeface="Arial"/>
              </a:rPr>
              <a:t>	Взаимно перпендикулярные линии, проведённые через центр рассеивания (среднюю точку попадания), называются </a:t>
            </a:r>
            <a:r>
              <a:rPr b="0" i="0" lang="en-US" sz="2800" u="none">
                <a:solidFill>
                  <a:srgbClr val="FF0000"/>
                </a:solidFill>
                <a:latin typeface="Arial"/>
                <a:ea typeface="Arial"/>
                <a:cs typeface="Arial"/>
                <a:sym typeface="Arial"/>
              </a:rPr>
              <a:t>осями рассеивания</a:t>
            </a:r>
            <a:r>
              <a:rPr b="0" i="0" lang="en-US" sz="2800" u="none">
                <a:solidFill>
                  <a:srgbClr val="000000"/>
                </a:solidFill>
                <a:latin typeface="Arial"/>
                <a:ea typeface="Arial"/>
                <a:cs typeface="Arial"/>
                <a:sym typeface="Arial"/>
              </a:rPr>
              <a:t>.</a:t>
            </a:r>
            <a:endParaRPr/>
          </a:p>
        </p:txBody>
      </p:sp>
      <p:pic>
        <p:nvPicPr>
          <p:cNvPr descr="C:\Users\German\Documents\Занятия\Огневая подготовка\images.png" id="525" name="Google Shape;525;p73"/>
          <p:cNvPicPr preferRelativeResize="0"/>
          <p:nvPr/>
        </p:nvPicPr>
        <p:blipFill rotWithShape="1">
          <a:blip r:embed="rId3">
            <a:alphaModFix/>
          </a:blip>
          <a:srcRect b="0" l="0" r="0" t="0"/>
          <a:stretch/>
        </p:blipFill>
        <p:spPr>
          <a:xfrm>
            <a:off x="0" y="3879850"/>
            <a:ext cx="9144000" cy="2978150"/>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29" name="Shape 529"/>
        <p:cNvGrpSpPr/>
        <p:nvPr/>
      </p:nvGrpSpPr>
      <p:grpSpPr>
        <a:xfrm>
          <a:off x="0" y="0"/>
          <a:ext cx="0" cy="0"/>
          <a:chOff x="0" y="0"/>
          <a:chExt cx="0" cy="0"/>
        </a:xfrm>
      </p:grpSpPr>
      <p:sp>
        <p:nvSpPr>
          <p:cNvPr id="530" name="Google Shape;530;p74"/>
          <p:cNvSpPr txBox="1"/>
          <p:nvPr>
            <p:ph idx="1" type="body"/>
          </p:nvPr>
        </p:nvSpPr>
        <p:spPr>
          <a:xfrm>
            <a:off x="468312" y="549275"/>
            <a:ext cx="8229600" cy="5832475"/>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hlink"/>
              </a:buClr>
              <a:buSzPts val="1560"/>
              <a:buFont typeface="Noto Sans Symbols"/>
              <a:buNone/>
            </a:pPr>
            <a:r>
              <a:rPr b="0" i="0" lang="en-US" sz="2400" u="none">
                <a:solidFill>
                  <a:srgbClr val="000000"/>
                </a:solidFill>
                <a:latin typeface="Arial"/>
                <a:ea typeface="Arial"/>
                <a:cs typeface="Arial"/>
                <a:sym typeface="Arial"/>
              </a:rPr>
              <a:t>	</a:t>
            </a:r>
            <a:r>
              <a:rPr b="0" i="1" lang="en-US" sz="2800" u="none">
                <a:solidFill>
                  <a:srgbClr val="FF0000"/>
                </a:solidFill>
                <a:latin typeface="Arial"/>
                <a:ea typeface="Arial"/>
                <a:cs typeface="Arial"/>
                <a:sym typeface="Arial"/>
              </a:rPr>
              <a:t>Действительность огня (стрельбы) </a:t>
            </a:r>
            <a:r>
              <a:rPr b="0" i="1" lang="en-US" sz="2800" u="none">
                <a:solidFill>
                  <a:srgbClr val="000000"/>
                </a:solidFill>
                <a:latin typeface="Arial"/>
                <a:ea typeface="Arial"/>
                <a:cs typeface="Arial"/>
                <a:sym typeface="Arial"/>
              </a:rPr>
              <a:t>отражает степень соответствия результатов стрельбы поставленной огневой задаче и характеризуется поражением цели на заданном расстоянии в минимальное время с наименьшим расходом боеприпасов. </a:t>
            </a:r>
            <a:endParaRPr/>
          </a:p>
          <a:p>
            <a:pPr indent="0" lvl="0" marL="0" marR="0" rtl="0" algn="just">
              <a:lnSpc>
                <a:spcPct val="100000"/>
              </a:lnSpc>
              <a:spcBef>
                <a:spcPts val="0"/>
              </a:spcBef>
              <a:spcAft>
                <a:spcPts val="0"/>
              </a:spcAft>
              <a:buClr>
                <a:schemeClr val="hlink"/>
              </a:buClr>
              <a:buSzPts val="1820"/>
              <a:buFont typeface="Noto Sans Symbols"/>
              <a:buNone/>
            </a:pPr>
            <a:r>
              <a:rPr b="0" i="1" lang="en-US" sz="2800" u="none">
                <a:solidFill>
                  <a:srgbClr val="000000"/>
                </a:solidFill>
                <a:latin typeface="Arial"/>
                <a:ea typeface="Arial"/>
                <a:cs typeface="Arial"/>
                <a:sym typeface="Arial"/>
              </a:rPr>
              <a:t>	Показателями действительности огня (стрельбы) являются: вероятность поражения цели; математическое ожидание числа пораженных целей (числа попаданий в цель); расход боеприпасов и времени на выполнение задачи и т.п.</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4" name="Shape 534"/>
        <p:cNvGrpSpPr/>
        <p:nvPr/>
      </p:nvGrpSpPr>
      <p:grpSpPr>
        <a:xfrm>
          <a:off x="0" y="0"/>
          <a:ext cx="0" cy="0"/>
          <a:chOff x="0" y="0"/>
          <a:chExt cx="0" cy="0"/>
        </a:xfrm>
      </p:grpSpPr>
      <p:pic>
        <p:nvPicPr>
          <p:cNvPr id="535" name="Google Shape;535;p75"/>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536" name="Google Shape;536;p75"/>
          <p:cNvSpPr txBox="1"/>
          <p:nvPr/>
        </p:nvSpPr>
        <p:spPr>
          <a:xfrm>
            <a:off x="250825" y="981075"/>
            <a:ext cx="8316912" cy="2447925"/>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0"/>
              </a:spcBef>
              <a:spcAft>
                <a:spcPts val="0"/>
              </a:spcAft>
              <a:buClr>
                <a:srgbClr val="FF0000"/>
              </a:buClr>
              <a:buSzPts val="4000"/>
              <a:buFont typeface="Arial"/>
              <a:buNone/>
            </a:pPr>
            <a:r>
              <a:rPr b="1" i="0" lang="en-US" sz="4000" u="none">
                <a:solidFill>
                  <a:srgbClr val="FF0000"/>
                </a:solidFill>
                <a:latin typeface="Arial"/>
                <a:ea typeface="Arial"/>
                <a:cs typeface="Arial"/>
                <a:sym typeface="Arial"/>
              </a:rPr>
              <a:t>«Правила стрельбы. Исходные установки для стрельбы и правила их назначения»</a:t>
            </a:r>
            <a:endParaRPr/>
          </a:p>
          <a:p>
            <a:pPr indent="0" lvl="0" marL="0" marR="0" rtl="0" algn="l">
              <a:lnSpc>
                <a:spcPct val="100000"/>
              </a:lnSpc>
              <a:spcBef>
                <a:spcPts val="0"/>
              </a:spcBef>
              <a:spcAft>
                <a:spcPts val="0"/>
              </a:spcAft>
              <a:buNone/>
            </a:pPr>
            <a:r>
              <a:t/>
            </a:r>
            <a:endParaRPr b="1" i="0" sz="4000" u="none">
              <a:solidFill>
                <a:srgbClr val="FF0000"/>
              </a:solidFill>
              <a:latin typeface="Arial"/>
              <a:ea typeface="Arial"/>
              <a:cs typeface="Arial"/>
              <a:sym typeface="Arial"/>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40" name="Shape 540"/>
        <p:cNvGrpSpPr/>
        <p:nvPr/>
      </p:nvGrpSpPr>
      <p:grpSpPr>
        <a:xfrm>
          <a:off x="0" y="0"/>
          <a:ext cx="0" cy="0"/>
          <a:chOff x="0" y="0"/>
          <a:chExt cx="0" cy="0"/>
        </a:xfrm>
      </p:grpSpPr>
      <p:sp>
        <p:nvSpPr>
          <p:cNvPr id="541" name="Google Shape;541;p76"/>
          <p:cNvSpPr txBox="1"/>
          <p:nvPr>
            <p:ph idx="4294967295" type="body"/>
          </p:nvPr>
        </p:nvSpPr>
        <p:spPr>
          <a:xfrm>
            <a:off x="179387" y="404812"/>
            <a:ext cx="8785225" cy="6048375"/>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hlink"/>
              </a:buClr>
              <a:buSzPts val="2080"/>
              <a:buFont typeface="Noto Sans Symbols"/>
              <a:buNone/>
            </a:pPr>
            <a:r>
              <a:rPr b="0" i="0" lang="en-US" sz="3200" u="none">
                <a:solidFill>
                  <a:srgbClr val="000000"/>
                </a:solidFill>
                <a:latin typeface="Arial"/>
                <a:ea typeface="Arial"/>
                <a:cs typeface="Arial"/>
                <a:sym typeface="Arial"/>
              </a:rPr>
              <a:t>	</a:t>
            </a:r>
            <a:r>
              <a:rPr b="0" i="0" lang="en-US" sz="3200" u="none">
                <a:solidFill>
                  <a:srgbClr val="FF0000"/>
                </a:solidFill>
                <a:latin typeface="Arial"/>
                <a:ea typeface="Arial"/>
                <a:cs typeface="Arial"/>
                <a:sym typeface="Arial"/>
              </a:rPr>
              <a:t>Правила стрельбы</a:t>
            </a:r>
            <a:r>
              <a:rPr b="0" i="0" lang="en-US" sz="3200" u="none">
                <a:solidFill>
                  <a:srgbClr val="000000"/>
                </a:solidFill>
                <a:latin typeface="Arial"/>
                <a:ea typeface="Arial"/>
                <a:cs typeface="Arial"/>
                <a:sym typeface="Arial"/>
              </a:rPr>
              <a:t> для стрелкового оружия предусматривают положение о том, как необходимо выбирать (определять) установки прицела и точку прицеливания в зависимости от расстояния до цели, её характера (движущаяся, групповая и т.д.) и условий стрельбы (безветрие, ветер, мороз и т.д.), при которых средняя траектория прошла бы через средину цели и как необходимо вести стрельбу, чтобы цель была поражена в кратчайший срок с наименьшим расходом боеприпасов.</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45" name="Shape 545"/>
        <p:cNvGrpSpPr/>
        <p:nvPr/>
      </p:nvGrpSpPr>
      <p:grpSpPr>
        <a:xfrm>
          <a:off x="0" y="0"/>
          <a:ext cx="0" cy="0"/>
          <a:chOff x="0" y="0"/>
          <a:chExt cx="0" cy="0"/>
        </a:xfrm>
      </p:grpSpPr>
      <p:sp>
        <p:nvSpPr>
          <p:cNvPr id="546" name="Google Shape;546;p77"/>
          <p:cNvSpPr txBox="1"/>
          <p:nvPr>
            <p:ph idx="4294967295" type="body"/>
          </p:nvPr>
        </p:nvSpPr>
        <p:spPr>
          <a:xfrm>
            <a:off x="250825" y="260350"/>
            <a:ext cx="8713787" cy="6408737"/>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2600"/>
              <a:buFont typeface="Noto Sans Symbols"/>
              <a:buNone/>
            </a:pPr>
            <a:r>
              <a:rPr b="1" i="0" lang="en-US" sz="4000" u="none">
                <a:solidFill>
                  <a:srgbClr val="FF0000"/>
                </a:solidFill>
                <a:latin typeface="Arial"/>
                <a:ea typeface="Arial"/>
                <a:cs typeface="Arial"/>
                <a:sym typeface="Arial"/>
              </a:rPr>
              <a:t>Характеристика целей</a:t>
            </a:r>
            <a:endParaRPr/>
          </a:p>
          <a:p>
            <a:pPr indent="-342900" lvl="0" marL="342900" marR="0" rtl="0" algn="l">
              <a:lnSpc>
                <a:spcPct val="100000"/>
              </a:lnSpc>
              <a:spcBef>
                <a:spcPts val="720"/>
              </a:spcBef>
              <a:spcAft>
                <a:spcPts val="0"/>
              </a:spcAft>
              <a:buClr>
                <a:schemeClr val="hlink"/>
              </a:buClr>
              <a:buSzPts val="2340"/>
              <a:buFont typeface="Noto Sans Symbols"/>
              <a:buNone/>
            </a:pPr>
            <a:r>
              <a:rPr b="0" i="0" lang="en-US" sz="3600" u="none">
                <a:solidFill>
                  <a:srgbClr val="000000"/>
                </a:solidFill>
                <a:latin typeface="Arial"/>
                <a:ea typeface="Arial"/>
                <a:cs typeface="Arial"/>
                <a:sym typeface="Arial"/>
              </a:rPr>
              <a:t>		Цель, состоящая из одной фигуры, называется </a:t>
            </a:r>
            <a:r>
              <a:rPr b="1" i="0" lang="en-US" sz="3600" u="none">
                <a:solidFill>
                  <a:srgbClr val="FF0000"/>
                </a:solidFill>
                <a:latin typeface="Arial"/>
                <a:ea typeface="Arial"/>
                <a:cs typeface="Arial"/>
                <a:sym typeface="Arial"/>
              </a:rPr>
              <a:t>одиночной</a:t>
            </a:r>
            <a:r>
              <a:rPr b="0" i="0" lang="en-US" sz="3600" u="none">
                <a:solidFill>
                  <a:srgbClr val="000000"/>
                </a:solidFill>
                <a:latin typeface="Arial"/>
                <a:ea typeface="Arial"/>
                <a:cs typeface="Arial"/>
                <a:sym typeface="Arial"/>
              </a:rPr>
              <a:t>, а состоящая из нескольких фигур – </a:t>
            </a:r>
            <a:r>
              <a:rPr b="1" i="0" lang="en-US" sz="3600" u="none">
                <a:solidFill>
                  <a:srgbClr val="FF0000"/>
                </a:solidFill>
                <a:latin typeface="Arial"/>
                <a:ea typeface="Arial"/>
                <a:cs typeface="Arial"/>
                <a:sym typeface="Arial"/>
              </a:rPr>
              <a:t>групповой</a:t>
            </a:r>
            <a:r>
              <a:rPr b="0" i="0" lang="en-US" sz="3600" u="none">
                <a:solidFill>
                  <a:srgbClr val="000000"/>
                </a:solidFill>
                <a:latin typeface="Arial"/>
                <a:ea typeface="Arial"/>
                <a:cs typeface="Arial"/>
                <a:sym typeface="Arial"/>
              </a:rPr>
              <a:t>.</a:t>
            </a:r>
            <a:endParaRPr/>
          </a:p>
          <a:p>
            <a:pPr indent="-342900" lvl="0" marL="342900" marR="0" rtl="0" algn="l">
              <a:lnSpc>
                <a:spcPct val="100000"/>
              </a:lnSpc>
              <a:spcBef>
                <a:spcPts val="720"/>
              </a:spcBef>
              <a:spcAft>
                <a:spcPts val="0"/>
              </a:spcAft>
              <a:buClr>
                <a:schemeClr val="hlink"/>
              </a:buClr>
              <a:buSzPts val="2340"/>
              <a:buFont typeface="Noto Sans Symbols"/>
              <a:buNone/>
            </a:pPr>
            <a:r>
              <a:rPr b="0" i="0" lang="en-US" sz="3600" u="none">
                <a:solidFill>
                  <a:srgbClr val="000000"/>
                </a:solidFill>
                <a:latin typeface="Arial"/>
                <a:ea typeface="Arial"/>
                <a:cs typeface="Arial"/>
                <a:sym typeface="Arial"/>
              </a:rPr>
              <a:t>		По своему состоянию и положению цель может быть: </a:t>
            </a:r>
            <a:r>
              <a:rPr b="1" i="0" lang="en-US" sz="3600" u="none">
                <a:solidFill>
                  <a:srgbClr val="000000"/>
                </a:solidFill>
                <a:latin typeface="Arial"/>
                <a:ea typeface="Arial"/>
                <a:cs typeface="Arial"/>
                <a:sym typeface="Arial"/>
              </a:rPr>
              <a:t>неподвижной</a:t>
            </a:r>
            <a:r>
              <a:rPr b="0" i="0" lang="en-US" sz="3600" u="none">
                <a:solidFill>
                  <a:srgbClr val="000000"/>
                </a:solidFill>
                <a:latin typeface="Arial"/>
                <a:ea typeface="Arial"/>
                <a:cs typeface="Arial"/>
                <a:sym typeface="Arial"/>
              </a:rPr>
              <a:t>, </a:t>
            </a:r>
            <a:r>
              <a:rPr b="1" i="0" lang="en-US" sz="3600" u="none">
                <a:solidFill>
                  <a:srgbClr val="000000"/>
                </a:solidFill>
                <a:latin typeface="Arial"/>
                <a:ea typeface="Arial"/>
                <a:cs typeface="Arial"/>
                <a:sym typeface="Arial"/>
              </a:rPr>
              <a:t>появляющейся и движущейся</a:t>
            </a:r>
            <a:r>
              <a:rPr b="0" i="0" lang="en-US" sz="3600" u="none">
                <a:solidFill>
                  <a:srgbClr val="000000"/>
                </a:solidFill>
                <a:latin typeface="Arial"/>
                <a:ea typeface="Arial"/>
                <a:cs typeface="Arial"/>
                <a:sym typeface="Arial"/>
              </a:rPr>
              <a:t>, </a:t>
            </a:r>
            <a:r>
              <a:rPr b="1" i="0" lang="en-US" sz="3600" u="none">
                <a:solidFill>
                  <a:srgbClr val="000000"/>
                </a:solidFill>
                <a:latin typeface="Arial"/>
                <a:ea typeface="Arial"/>
                <a:cs typeface="Arial"/>
                <a:sym typeface="Arial"/>
              </a:rPr>
              <a:t>наземной и воздушной</a:t>
            </a:r>
            <a:r>
              <a:rPr b="0" i="0" lang="en-US" sz="3600" u="none">
                <a:solidFill>
                  <a:srgbClr val="000000"/>
                </a:solidFill>
                <a:latin typeface="Arial"/>
                <a:ea typeface="Arial"/>
                <a:cs typeface="Arial"/>
                <a:sym typeface="Arial"/>
              </a:rPr>
              <a:t>.</a:t>
            </a:r>
            <a:endParaRPr/>
          </a:p>
          <a:p>
            <a:pPr indent="-342900" lvl="0" marL="342900" marR="0" rtl="0" algn="l">
              <a:lnSpc>
                <a:spcPct val="100000"/>
              </a:lnSpc>
              <a:spcBef>
                <a:spcPts val="720"/>
              </a:spcBef>
              <a:spcAft>
                <a:spcPts val="0"/>
              </a:spcAft>
              <a:buClr>
                <a:schemeClr val="hlink"/>
              </a:buClr>
              <a:buSzPts val="2340"/>
              <a:buFont typeface="Noto Sans Symbols"/>
              <a:buNone/>
            </a:pPr>
            <a:r>
              <a:rPr b="0" i="0" lang="en-US" sz="3600" u="none">
                <a:solidFill>
                  <a:srgbClr val="000000"/>
                </a:solidFill>
                <a:latin typeface="Arial"/>
                <a:ea typeface="Arial"/>
                <a:cs typeface="Arial"/>
                <a:sym typeface="Arial"/>
              </a:rPr>
              <a:t>		Цель может быть </a:t>
            </a:r>
            <a:r>
              <a:rPr b="1" i="0" lang="en-US" sz="3600" u="none">
                <a:solidFill>
                  <a:srgbClr val="FF0000"/>
                </a:solidFill>
                <a:latin typeface="Arial"/>
                <a:ea typeface="Arial"/>
                <a:cs typeface="Arial"/>
                <a:sym typeface="Arial"/>
              </a:rPr>
              <a:t>наблюдаемой</a:t>
            </a:r>
            <a:r>
              <a:rPr b="0" i="0" lang="en-US" sz="3600" u="none">
                <a:solidFill>
                  <a:srgbClr val="000000"/>
                </a:solidFill>
                <a:latin typeface="Arial"/>
                <a:ea typeface="Arial"/>
                <a:cs typeface="Arial"/>
                <a:sym typeface="Arial"/>
              </a:rPr>
              <a:t> и </a:t>
            </a:r>
            <a:r>
              <a:rPr b="1" i="0" lang="en-US" sz="3600" u="none">
                <a:solidFill>
                  <a:srgbClr val="FF0000"/>
                </a:solidFill>
                <a:latin typeface="Arial"/>
                <a:ea typeface="Arial"/>
                <a:cs typeface="Arial"/>
                <a:sym typeface="Arial"/>
              </a:rPr>
              <a:t>ненаблюдаемой</a:t>
            </a:r>
            <a:r>
              <a:rPr b="0" i="0" lang="en-US" sz="3600" u="none">
                <a:solidFill>
                  <a:srgbClr val="000000"/>
                </a:solidFill>
                <a:latin typeface="Arial"/>
                <a:ea typeface="Arial"/>
                <a:cs typeface="Arial"/>
                <a:sym typeface="Arial"/>
              </a:rPr>
              <a:t>.</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0" name="Shape 550"/>
        <p:cNvGrpSpPr/>
        <p:nvPr/>
      </p:nvGrpSpPr>
      <p:grpSpPr>
        <a:xfrm>
          <a:off x="0" y="0"/>
          <a:ext cx="0" cy="0"/>
          <a:chOff x="0" y="0"/>
          <a:chExt cx="0" cy="0"/>
        </a:xfrm>
      </p:grpSpPr>
      <p:sp>
        <p:nvSpPr>
          <p:cNvPr id="551" name="Google Shape;551;p78"/>
          <p:cNvSpPr txBox="1"/>
          <p:nvPr/>
        </p:nvSpPr>
        <p:spPr>
          <a:xfrm>
            <a:off x="250825" y="333375"/>
            <a:ext cx="8713787" cy="63039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4000"/>
              <a:buFont typeface="Arial"/>
              <a:buNone/>
            </a:pPr>
            <a:r>
              <a:rPr b="1" i="0" lang="en-US" sz="4000" u="none">
                <a:solidFill>
                  <a:srgbClr val="FF0000"/>
                </a:solidFill>
                <a:latin typeface="Arial"/>
                <a:ea typeface="Arial"/>
                <a:cs typeface="Arial"/>
                <a:sym typeface="Arial"/>
              </a:rPr>
              <a:t>	</a:t>
            </a:r>
            <a:r>
              <a:rPr b="1" i="0" lang="en-US" sz="3600" u="none">
                <a:solidFill>
                  <a:srgbClr val="FF0000"/>
                </a:solidFill>
                <a:latin typeface="Arial"/>
                <a:ea typeface="Arial"/>
                <a:cs typeface="Arial"/>
                <a:sym typeface="Arial"/>
              </a:rPr>
              <a:t>Наблюдаемая цель</a:t>
            </a:r>
            <a:r>
              <a:rPr b="0" i="0" lang="en-US" sz="3600" u="none">
                <a:solidFill>
                  <a:srgbClr val="000000"/>
                </a:solidFill>
                <a:latin typeface="Arial"/>
                <a:ea typeface="Arial"/>
                <a:cs typeface="Arial"/>
                <a:sym typeface="Arial"/>
              </a:rPr>
              <a:t> видна с места расположения оружия или с наблюдательного пункта; расположение, характер размеры её могут быть определены с достаточной для стрельбы точностью.</a:t>
            </a:r>
            <a:endParaRPr/>
          </a:p>
          <a:p>
            <a:pPr indent="0" lvl="0" marL="0" marR="0" rtl="0" algn="l">
              <a:lnSpc>
                <a:spcPct val="100000"/>
              </a:lnSpc>
              <a:spcBef>
                <a:spcPts val="720"/>
              </a:spcBef>
              <a:spcAft>
                <a:spcPts val="0"/>
              </a:spcAft>
              <a:buClr>
                <a:srgbClr val="000000"/>
              </a:buClr>
              <a:buSzPts val="3600"/>
              <a:buFont typeface="Arial"/>
              <a:buNone/>
            </a:pPr>
            <a:r>
              <a:rPr b="0" i="0" lang="en-US" sz="3600" u="none">
                <a:solidFill>
                  <a:srgbClr val="000000"/>
                </a:solidFill>
                <a:latin typeface="Arial"/>
                <a:ea typeface="Arial"/>
                <a:cs typeface="Arial"/>
                <a:sym typeface="Arial"/>
              </a:rPr>
              <a:t>	</a:t>
            </a:r>
            <a:r>
              <a:rPr b="1" i="0" lang="en-US" sz="3600" u="none">
                <a:solidFill>
                  <a:srgbClr val="FF0000"/>
                </a:solidFill>
                <a:latin typeface="Arial"/>
                <a:ea typeface="Arial"/>
                <a:cs typeface="Arial"/>
                <a:sym typeface="Arial"/>
              </a:rPr>
              <a:t>Ненаблюдаемая цель</a:t>
            </a:r>
            <a:r>
              <a:rPr b="0" i="0" lang="en-US" sz="3600" u="none">
                <a:solidFill>
                  <a:srgbClr val="000000"/>
                </a:solidFill>
                <a:latin typeface="Arial"/>
                <a:ea typeface="Arial"/>
                <a:cs typeface="Arial"/>
                <a:sym typeface="Arial"/>
              </a:rPr>
              <a:t> не видна ни с места расположения оружия, ни с наблюдательного пункта, но расположение её на местности известно.</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5" name="Shape 555"/>
        <p:cNvGrpSpPr/>
        <p:nvPr/>
      </p:nvGrpSpPr>
      <p:grpSpPr>
        <a:xfrm>
          <a:off x="0" y="0"/>
          <a:ext cx="0" cy="0"/>
          <a:chOff x="0" y="0"/>
          <a:chExt cx="0" cy="0"/>
        </a:xfrm>
      </p:grpSpPr>
      <p:sp>
        <p:nvSpPr>
          <p:cNvPr id="556" name="Google Shape;556;p79"/>
          <p:cNvSpPr txBox="1"/>
          <p:nvPr/>
        </p:nvSpPr>
        <p:spPr>
          <a:xfrm>
            <a:off x="395287" y="476250"/>
            <a:ext cx="8569325" cy="591343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3600"/>
              <a:buFont typeface="Arial"/>
              <a:buNone/>
            </a:pPr>
            <a:r>
              <a:rPr b="0" i="0" lang="en-US" sz="3600" u="none">
                <a:solidFill>
                  <a:srgbClr val="000000"/>
                </a:solidFill>
                <a:latin typeface="Arial"/>
                <a:ea typeface="Arial"/>
                <a:cs typeface="Arial"/>
                <a:sym typeface="Arial"/>
              </a:rPr>
              <a:t>	По степени уязвимости цель может быть:</a:t>
            </a:r>
            <a:endParaRPr/>
          </a:p>
          <a:p>
            <a:pPr indent="0" lvl="0" marL="0" marR="0" rtl="0" algn="l">
              <a:lnSpc>
                <a:spcPct val="100000"/>
              </a:lnSpc>
              <a:spcBef>
                <a:spcPts val="720"/>
              </a:spcBef>
              <a:spcAft>
                <a:spcPts val="0"/>
              </a:spcAft>
              <a:buClr>
                <a:srgbClr val="000000"/>
              </a:buClr>
              <a:buSzPts val="3600"/>
              <a:buFont typeface="Arial"/>
              <a:buNone/>
            </a:pPr>
            <a:r>
              <a:rPr b="0" i="0" lang="en-US" sz="3600" u="none">
                <a:solidFill>
                  <a:srgbClr val="000000"/>
                </a:solidFill>
                <a:latin typeface="Arial"/>
                <a:ea typeface="Arial"/>
                <a:cs typeface="Arial"/>
                <a:sym typeface="Arial"/>
              </a:rPr>
              <a:t>	- </a:t>
            </a:r>
            <a:r>
              <a:rPr b="1" i="0" lang="en-US" sz="3600" u="none">
                <a:solidFill>
                  <a:srgbClr val="FF0000"/>
                </a:solidFill>
                <a:latin typeface="Arial"/>
                <a:ea typeface="Arial"/>
                <a:cs typeface="Arial"/>
                <a:sym typeface="Arial"/>
              </a:rPr>
              <a:t>открытой</a:t>
            </a:r>
            <a:r>
              <a:rPr b="0" i="0" lang="en-US" sz="3600" u="none">
                <a:solidFill>
                  <a:srgbClr val="000000"/>
                </a:solidFill>
                <a:latin typeface="Arial"/>
                <a:ea typeface="Arial"/>
                <a:cs typeface="Arial"/>
                <a:sym typeface="Arial"/>
              </a:rPr>
              <a:t>, когда отсутствуют препятствия для направленных в неё пуль;</a:t>
            </a:r>
            <a:endParaRPr/>
          </a:p>
          <a:p>
            <a:pPr indent="0" lvl="0" marL="0" marR="0" rtl="0" algn="l">
              <a:lnSpc>
                <a:spcPct val="100000"/>
              </a:lnSpc>
              <a:spcBef>
                <a:spcPts val="720"/>
              </a:spcBef>
              <a:spcAft>
                <a:spcPts val="0"/>
              </a:spcAft>
              <a:buClr>
                <a:srgbClr val="000000"/>
              </a:buClr>
              <a:buSzPts val="3600"/>
              <a:buFont typeface="Arial"/>
              <a:buNone/>
            </a:pPr>
            <a:r>
              <a:rPr b="0" i="0" lang="en-US" sz="3600" u="none">
                <a:solidFill>
                  <a:srgbClr val="000000"/>
                </a:solidFill>
                <a:latin typeface="Arial"/>
                <a:ea typeface="Arial"/>
                <a:cs typeface="Arial"/>
                <a:sym typeface="Arial"/>
              </a:rPr>
              <a:t>	- </a:t>
            </a:r>
            <a:r>
              <a:rPr b="1" i="0" lang="en-US" sz="3600" u="none">
                <a:solidFill>
                  <a:srgbClr val="FF0000"/>
                </a:solidFill>
                <a:latin typeface="Arial"/>
                <a:ea typeface="Arial"/>
                <a:cs typeface="Arial"/>
                <a:sym typeface="Arial"/>
              </a:rPr>
              <a:t>маскированной</a:t>
            </a:r>
            <a:r>
              <a:rPr b="0" i="0" lang="en-US" sz="3600" u="none">
                <a:solidFill>
                  <a:srgbClr val="000000"/>
                </a:solidFill>
                <a:latin typeface="Arial"/>
                <a:ea typeface="Arial"/>
                <a:cs typeface="Arial"/>
                <a:sym typeface="Arial"/>
              </a:rPr>
              <a:t>, когда она расположена за маской или прикрытием, пробиваемым пулями;</a:t>
            </a:r>
            <a:endParaRPr/>
          </a:p>
          <a:p>
            <a:pPr indent="0" lvl="0" marL="0" marR="0" rtl="0" algn="l">
              <a:lnSpc>
                <a:spcPct val="100000"/>
              </a:lnSpc>
              <a:spcBef>
                <a:spcPts val="720"/>
              </a:spcBef>
              <a:spcAft>
                <a:spcPts val="0"/>
              </a:spcAft>
              <a:buClr>
                <a:srgbClr val="000000"/>
              </a:buClr>
              <a:buSzPts val="3600"/>
              <a:buFont typeface="Arial"/>
              <a:buNone/>
            </a:pPr>
            <a:r>
              <a:rPr b="0" i="0" lang="en-US" sz="3600" u="none">
                <a:solidFill>
                  <a:srgbClr val="000000"/>
                </a:solidFill>
                <a:latin typeface="Arial"/>
                <a:ea typeface="Arial"/>
                <a:cs typeface="Arial"/>
                <a:sym typeface="Arial"/>
              </a:rPr>
              <a:t>	- </a:t>
            </a:r>
            <a:r>
              <a:rPr b="1" i="0" lang="en-US" sz="3600" u="none">
                <a:solidFill>
                  <a:srgbClr val="FF0000"/>
                </a:solidFill>
                <a:latin typeface="Arial"/>
                <a:ea typeface="Arial"/>
                <a:cs typeface="Arial"/>
                <a:sym typeface="Arial"/>
              </a:rPr>
              <a:t>укрытой</a:t>
            </a:r>
            <a:r>
              <a:rPr b="0" i="0" lang="en-US" sz="3600" u="none">
                <a:solidFill>
                  <a:srgbClr val="000000"/>
                </a:solidFill>
                <a:latin typeface="Arial"/>
                <a:ea typeface="Arial"/>
                <a:cs typeface="Arial"/>
                <a:sym typeface="Arial"/>
              </a:rPr>
              <a:t>, когда она расположена за укрытием, не пробиваемым пулями.</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60" name="Shape 560"/>
        <p:cNvGrpSpPr/>
        <p:nvPr/>
      </p:nvGrpSpPr>
      <p:grpSpPr>
        <a:xfrm>
          <a:off x="0" y="0"/>
          <a:ext cx="0" cy="0"/>
          <a:chOff x="0" y="0"/>
          <a:chExt cx="0" cy="0"/>
        </a:xfrm>
      </p:grpSpPr>
      <p:pic>
        <p:nvPicPr>
          <p:cNvPr descr="C:\Users\German\Documents\Занятия\Огневая подготовка\images (17).jpg" id="561" name="Google Shape;561;p80"/>
          <p:cNvPicPr preferRelativeResize="0"/>
          <p:nvPr/>
        </p:nvPicPr>
        <p:blipFill rotWithShape="1">
          <a:blip r:embed="rId3">
            <a:alphaModFix/>
          </a:blip>
          <a:srcRect b="0" l="0" r="0" t="0"/>
          <a:stretch/>
        </p:blipFill>
        <p:spPr>
          <a:xfrm>
            <a:off x="2667000" y="1844675"/>
            <a:ext cx="3659187" cy="5013325"/>
          </a:xfrm>
          <a:prstGeom prst="rect">
            <a:avLst/>
          </a:prstGeom>
          <a:noFill/>
          <a:ln>
            <a:noFill/>
          </a:ln>
        </p:spPr>
      </p:pic>
      <p:pic>
        <p:nvPicPr>
          <p:cNvPr descr="C:\Users\German\Documents\Занятия\Огневая подготовка\images (18).jpg" id="562" name="Google Shape;562;p80"/>
          <p:cNvPicPr preferRelativeResize="0"/>
          <p:nvPr/>
        </p:nvPicPr>
        <p:blipFill rotWithShape="1">
          <a:blip r:embed="rId4">
            <a:alphaModFix/>
          </a:blip>
          <a:srcRect b="0" l="0" r="0" t="0"/>
          <a:stretch/>
        </p:blipFill>
        <p:spPr>
          <a:xfrm>
            <a:off x="2627312" y="0"/>
            <a:ext cx="3659187" cy="1773237"/>
          </a:xfrm>
          <a:prstGeom prst="rect">
            <a:avLst/>
          </a:prstGeom>
          <a:noFill/>
          <a:ln>
            <a:noFill/>
          </a:ln>
        </p:spPr>
      </p:pic>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66" name="Shape 566"/>
        <p:cNvGrpSpPr/>
        <p:nvPr/>
      </p:nvGrpSpPr>
      <p:grpSpPr>
        <a:xfrm>
          <a:off x="0" y="0"/>
          <a:ext cx="0" cy="0"/>
          <a:chOff x="0" y="0"/>
          <a:chExt cx="0" cy="0"/>
        </a:xfrm>
      </p:grpSpPr>
      <p:sp>
        <p:nvSpPr>
          <p:cNvPr id="567" name="Google Shape;567;p81"/>
          <p:cNvSpPr txBox="1"/>
          <p:nvPr>
            <p:ph idx="4294967295" type="body"/>
          </p:nvPr>
        </p:nvSpPr>
        <p:spPr>
          <a:xfrm>
            <a:off x="179387" y="0"/>
            <a:ext cx="8713787" cy="6669087"/>
          </a:xfrm>
          <a:prstGeom prst="rect">
            <a:avLst/>
          </a:prstGeom>
          <a:noFill/>
          <a:ln>
            <a:noFill/>
          </a:ln>
        </p:spPr>
        <p:txBody>
          <a:bodyPr anchorCtr="0" anchor="t" bIns="45700" lIns="91425" spcFirstLastPara="1" rIns="91425" wrap="square" tIns="45700">
            <a:noAutofit/>
          </a:bodyPr>
          <a:lstStyle/>
          <a:p>
            <a:pPr indent="342900" lvl="0" marL="0" marR="0" rtl="0" algn="just">
              <a:lnSpc>
                <a:spcPct val="100000"/>
              </a:lnSpc>
              <a:spcBef>
                <a:spcPts val="0"/>
              </a:spcBef>
              <a:spcAft>
                <a:spcPts val="0"/>
              </a:spcAft>
              <a:buClr>
                <a:schemeClr val="hlink"/>
              </a:buClr>
              <a:buSzPts val="2600"/>
              <a:buFont typeface="Noto Sans Symbols"/>
              <a:buNone/>
            </a:pPr>
            <a:r>
              <a:rPr b="1" i="0" lang="en-US" sz="4000" u="none">
                <a:solidFill>
                  <a:srgbClr val="FF0000"/>
                </a:solidFill>
                <a:latin typeface="Arial"/>
                <a:ea typeface="Arial"/>
                <a:cs typeface="Arial"/>
                <a:sym typeface="Arial"/>
              </a:rPr>
              <a:t>	</a:t>
            </a:r>
            <a:r>
              <a:rPr b="0" i="0" lang="en-US" sz="3500" u="none">
                <a:solidFill>
                  <a:srgbClr val="000000"/>
                </a:solidFill>
                <a:latin typeface="Arial"/>
                <a:ea typeface="Arial"/>
                <a:cs typeface="Arial"/>
                <a:sym typeface="Arial"/>
              </a:rPr>
              <a:t>По </a:t>
            </a:r>
            <a:r>
              <a:rPr b="0" i="0" lang="en-US" sz="3500" u="none">
                <a:solidFill>
                  <a:srgbClr val="FF0000"/>
                </a:solidFill>
                <a:latin typeface="Arial"/>
                <a:ea typeface="Arial"/>
                <a:cs typeface="Arial"/>
                <a:sym typeface="Arial"/>
              </a:rPr>
              <a:t>неподвижным</a:t>
            </a:r>
            <a:r>
              <a:rPr b="0" i="0" lang="en-US" sz="3500" u="none">
                <a:solidFill>
                  <a:srgbClr val="000000"/>
                </a:solidFill>
                <a:latin typeface="Arial"/>
                <a:ea typeface="Arial"/>
                <a:cs typeface="Arial"/>
                <a:sym typeface="Arial"/>
              </a:rPr>
              <a:t> и </a:t>
            </a:r>
            <a:r>
              <a:rPr b="0" i="0" lang="en-US" sz="3500" u="none">
                <a:solidFill>
                  <a:srgbClr val="FF0000"/>
                </a:solidFill>
                <a:latin typeface="Arial"/>
                <a:ea typeface="Arial"/>
                <a:cs typeface="Arial"/>
                <a:sym typeface="Arial"/>
              </a:rPr>
              <a:t>появляющимся целям</a:t>
            </a:r>
            <a:r>
              <a:rPr b="0" i="0" lang="en-US" sz="3500" u="none">
                <a:solidFill>
                  <a:srgbClr val="000000"/>
                </a:solidFill>
                <a:latin typeface="Arial"/>
                <a:ea typeface="Arial"/>
                <a:cs typeface="Arial"/>
                <a:sym typeface="Arial"/>
              </a:rPr>
              <a:t> огонь ведётся с установками </a:t>
            </a:r>
            <a:r>
              <a:rPr b="0" i="0" lang="en-US" sz="3500" u="none">
                <a:solidFill>
                  <a:srgbClr val="FF0000"/>
                </a:solidFill>
                <a:latin typeface="Arial"/>
                <a:ea typeface="Arial"/>
                <a:cs typeface="Arial"/>
                <a:sym typeface="Arial"/>
              </a:rPr>
              <a:t>прицела</a:t>
            </a:r>
            <a:r>
              <a:rPr b="0" i="0" lang="en-US" sz="3500" u="none">
                <a:solidFill>
                  <a:srgbClr val="000000"/>
                </a:solidFill>
                <a:latin typeface="Arial"/>
                <a:ea typeface="Arial"/>
                <a:cs typeface="Arial"/>
                <a:sym typeface="Arial"/>
              </a:rPr>
              <a:t>, </a:t>
            </a:r>
            <a:r>
              <a:rPr b="0" i="0" lang="en-US" sz="3500" u="none">
                <a:solidFill>
                  <a:srgbClr val="FF0000"/>
                </a:solidFill>
                <a:latin typeface="Arial"/>
                <a:ea typeface="Arial"/>
                <a:cs typeface="Arial"/>
                <a:sym typeface="Arial"/>
              </a:rPr>
              <a:t>целика</a:t>
            </a:r>
            <a:r>
              <a:rPr b="0" i="0" lang="en-US" sz="3500" u="none">
                <a:solidFill>
                  <a:srgbClr val="000000"/>
                </a:solidFill>
                <a:latin typeface="Arial"/>
                <a:ea typeface="Arial"/>
                <a:cs typeface="Arial"/>
                <a:sym typeface="Arial"/>
              </a:rPr>
              <a:t> и </a:t>
            </a:r>
            <a:r>
              <a:rPr b="0" i="0" lang="en-US" sz="3500" u="none">
                <a:solidFill>
                  <a:srgbClr val="FF0000"/>
                </a:solidFill>
                <a:latin typeface="Arial"/>
                <a:ea typeface="Arial"/>
                <a:cs typeface="Arial"/>
                <a:sym typeface="Arial"/>
              </a:rPr>
              <a:t>точкой прицеливания</a:t>
            </a:r>
            <a:r>
              <a:rPr b="0" i="0" lang="en-US" sz="3500" u="none">
                <a:solidFill>
                  <a:srgbClr val="000000"/>
                </a:solidFill>
                <a:latin typeface="Arial"/>
                <a:ea typeface="Arial"/>
                <a:cs typeface="Arial"/>
                <a:sym typeface="Arial"/>
              </a:rPr>
              <a:t>, обеспечивающими попадание в середину цели.</a:t>
            </a:r>
            <a:endParaRPr b="1" i="0" sz="3500" u="none">
              <a:solidFill>
                <a:srgbClr val="FF0000"/>
              </a:solidFill>
              <a:latin typeface="Arial"/>
              <a:ea typeface="Arial"/>
              <a:cs typeface="Arial"/>
              <a:sym typeface="Arial"/>
            </a:endParaRPr>
          </a:p>
          <a:p>
            <a:pPr indent="342900" lvl="0" marL="0" marR="0" rtl="0" algn="just">
              <a:lnSpc>
                <a:spcPct val="100000"/>
              </a:lnSpc>
              <a:spcBef>
                <a:spcPts val="0"/>
              </a:spcBef>
              <a:spcAft>
                <a:spcPts val="0"/>
              </a:spcAft>
              <a:buClr>
                <a:schemeClr val="hlink"/>
              </a:buClr>
              <a:buSzPts val="2275"/>
              <a:buFont typeface="Noto Sans Symbols"/>
              <a:buNone/>
            </a:pPr>
            <a:r>
              <a:rPr b="0" i="0" lang="en-US" sz="3500" u="none">
                <a:solidFill>
                  <a:srgbClr val="000000"/>
                </a:solidFill>
                <a:latin typeface="Arial"/>
                <a:ea typeface="Arial"/>
                <a:cs typeface="Arial"/>
                <a:sym typeface="Arial"/>
              </a:rPr>
              <a:t>	</a:t>
            </a:r>
            <a:r>
              <a:rPr b="0" i="0" lang="en-US" sz="3500" u="none">
                <a:solidFill>
                  <a:srgbClr val="FF0000"/>
                </a:solidFill>
                <a:latin typeface="Arial"/>
                <a:ea typeface="Arial"/>
                <a:cs typeface="Arial"/>
                <a:sym typeface="Arial"/>
              </a:rPr>
              <a:t>Установка прицела</a:t>
            </a:r>
            <a:r>
              <a:rPr b="0" i="0" lang="en-US" sz="3500" u="none">
                <a:solidFill>
                  <a:srgbClr val="000000"/>
                </a:solidFill>
                <a:latin typeface="Arial"/>
                <a:ea typeface="Arial"/>
                <a:cs typeface="Arial"/>
                <a:sym typeface="Arial"/>
              </a:rPr>
              <a:t> выбирается на основании расстояния, определённого до цели и поправок дальности на отклонение условий стрельбы (температуры воздуха, атмосферного давления, продольного ветра) от нормальных.</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71" name="Shape 571"/>
        <p:cNvGrpSpPr/>
        <p:nvPr/>
      </p:nvGrpSpPr>
      <p:grpSpPr>
        <a:xfrm>
          <a:off x="0" y="0"/>
          <a:ext cx="0" cy="0"/>
          <a:chOff x="0" y="0"/>
          <a:chExt cx="0" cy="0"/>
        </a:xfrm>
      </p:grpSpPr>
      <p:sp>
        <p:nvSpPr>
          <p:cNvPr id="572" name="Google Shape;572;p82"/>
          <p:cNvSpPr txBox="1"/>
          <p:nvPr>
            <p:ph idx="1" type="body"/>
          </p:nvPr>
        </p:nvSpPr>
        <p:spPr>
          <a:xfrm>
            <a:off x="468312" y="188912"/>
            <a:ext cx="8229600" cy="6480175"/>
          </a:xfrm>
          <a:prstGeom prst="rect">
            <a:avLst/>
          </a:prstGeom>
          <a:noFill/>
          <a:ln>
            <a:noFill/>
          </a:ln>
        </p:spPr>
        <p:txBody>
          <a:bodyPr anchorCtr="0" anchor="t" bIns="45700" lIns="91425" spcFirstLastPara="1" rIns="91425" wrap="square" tIns="45700">
            <a:noAutofit/>
          </a:bodyPr>
          <a:lstStyle/>
          <a:p>
            <a:pPr indent="342900" lvl="0" marL="0" marR="0" rtl="0" algn="just">
              <a:lnSpc>
                <a:spcPct val="100000"/>
              </a:lnSpc>
              <a:spcBef>
                <a:spcPts val="0"/>
              </a:spcBef>
              <a:spcAft>
                <a:spcPts val="0"/>
              </a:spcAft>
              <a:buClr>
                <a:schemeClr val="hlink"/>
              </a:buClr>
              <a:buSzPts val="2600"/>
              <a:buFont typeface="Noto Sans Symbols"/>
              <a:buNone/>
            </a:pPr>
            <a:r>
              <a:rPr b="1" i="0" lang="en-US" sz="4000" u="none">
                <a:solidFill>
                  <a:schemeClr val="lt1"/>
                </a:solidFill>
                <a:latin typeface="Arial"/>
                <a:ea typeface="Arial"/>
                <a:cs typeface="Arial"/>
                <a:sym typeface="Arial"/>
              </a:rPr>
              <a:t>	</a:t>
            </a:r>
            <a:r>
              <a:rPr b="0" i="0" lang="en-US" sz="3200" u="none">
                <a:solidFill>
                  <a:srgbClr val="FF0000"/>
                </a:solidFill>
                <a:latin typeface="Arial"/>
                <a:ea typeface="Arial"/>
                <a:cs typeface="Arial"/>
                <a:sym typeface="Arial"/>
              </a:rPr>
              <a:t>Установка</a:t>
            </a:r>
            <a:r>
              <a:rPr b="0" i="0" lang="en-US" sz="3200" u="none">
                <a:solidFill>
                  <a:srgbClr val="000000"/>
                </a:solidFill>
                <a:latin typeface="Arial"/>
                <a:ea typeface="Arial"/>
                <a:cs typeface="Arial"/>
                <a:sym typeface="Arial"/>
              </a:rPr>
              <a:t> </a:t>
            </a:r>
            <a:r>
              <a:rPr b="0" i="0" lang="en-US" sz="3200" u="none">
                <a:solidFill>
                  <a:srgbClr val="FF0000"/>
                </a:solidFill>
                <a:latin typeface="Arial"/>
                <a:ea typeface="Arial"/>
                <a:cs typeface="Arial"/>
                <a:sym typeface="Arial"/>
              </a:rPr>
              <a:t>целика </a:t>
            </a:r>
            <a:r>
              <a:rPr b="0" i="0" lang="en-US" sz="3200" u="none">
                <a:solidFill>
                  <a:srgbClr val="000000"/>
                </a:solidFill>
                <a:latin typeface="Arial"/>
                <a:ea typeface="Arial"/>
                <a:cs typeface="Arial"/>
                <a:sym typeface="Arial"/>
              </a:rPr>
              <a:t>выбирается в зависимости от величины поправок на боковой ветер и деривацию. Влияние бокового ветра надо учитывать всегда; влияние деривации при стрельбе на дальность до 600 м. можно не учитывать, т.к. оно не значительно.</a:t>
            </a:r>
            <a:endParaRPr/>
          </a:p>
          <a:p>
            <a:pPr indent="342900" lvl="0" marL="0" marR="0" rtl="0" algn="just">
              <a:lnSpc>
                <a:spcPct val="100000"/>
              </a:lnSpc>
              <a:spcBef>
                <a:spcPts val="0"/>
              </a:spcBef>
              <a:spcAft>
                <a:spcPts val="0"/>
              </a:spcAft>
              <a:buClr>
                <a:schemeClr val="hlink"/>
              </a:buClr>
              <a:buSzPts val="2080"/>
              <a:buFont typeface="Noto Sans Symbols"/>
              <a:buNone/>
            </a:pPr>
            <a:r>
              <a:rPr b="0" i="0" lang="en-US" sz="3200" u="none">
                <a:solidFill>
                  <a:srgbClr val="000000"/>
                </a:solidFill>
                <a:latin typeface="Arial"/>
                <a:ea typeface="Arial"/>
                <a:cs typeface="Arial"/>
                <a:sym typeface="Arial"/>
              </a:rPr>
              <a:t>	Для определения поправки на боковой ветер необходимо знать его скорость и направление и по таблицам стрельбы взять соответствующую поправку.</a:t>
            </a:r>
            <a:endParaRPr/>
          </a:p>
          <a:p>
            <a:pPr indent="-210820" lvl="0" marL="342900" marR="0" rtl="0" algn="l">
              <a:spcBef>
                <a:spcPts val="640"/>
              </a:spcBef>
              <a:spcAft>
                <a:spcPts val="0"/>
              </a:spcAft>
              <a:buClr>
                <a:schemeClr val="hlink"/>
              </a:buClr>
              <a:buSzPts val="2080"/>
              <a:buFont typeface="Noto Sans Symbols"/>
              <a:buNone/>
            </a:pPr>
            <a:r>
              <a:t/>
            </a:r>
            <a:endParaRPr b="0" i="0" sz="3200" u="non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4" name="Shape 314"/>
        <p:cNvGrpSpPr/>
        <p:nvPr/>
      </p:nvGrpSpPr>
      <p:grpSpPr>
        <a:xfrm>
          <a:off x="0" y="0"/>
          <a:ext cx="0" cy="0"/>
          <a:chOff x="0" y="0"/>
          <a:chExt cx="0" cy="0"/>
        </a:xfrm>
      </p:grpSpPr>
      <p:sp>
        <p:nvSpPr>
          <p:cNvPr id="315" name="Google Shape;315;p38"/>
          <p:cNvSpPr txBox="1"/>
          <p:nvPr>
            <p:ph idx="4294967295" type="title"/>
          </p:nvPr>
        </p:nvSpPr>
        <p:spPr>
          <a:xfrm>
            <a:off x="250825" y="1989137"/>
            <a:ext cx="8748712" cy="2147887"/>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4400">
              <a:solidFill>
                <a:schemeClr val="dk2"/>
              </a:solidFill>
              <a:latin typeface="Arial"/>
              <a:ea typeface="Arial"/>
              <a:cs typeface="Arial"/>
              <a:sym typeface="Arial"/>
            </a:endParaRPr>
          </a:p>
        </p:txBody>
      </p:sp>
      <p:pic>
        <p:nvPicPr>
          <p:cNvPr descr="загруженное" id="316" name="Google Shape;316;p38"/>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317" name="Google Shape;317;p38"/>
          <p:cNvSpPr txBox="1"/>
          <p:nvPr/>
        </p:nvSpPr>
        <p:spPr>
          <a:xfrm>
            <a:off x="827087" y="260350"/>
            <a:ext cx="7902575" cy="21018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4400"/>
              <a:buFont typeface="Arial"/>
              <a:buNone/>
            </a:pPr>
            <a:r>
              <a:rPr b="1" i="1" lang="en-US" sz="4400" u="none" cap="none" strike="noStrike">
                <a:solidFill>
                  <a:srgbClr val="FF0000"/>
                </a:solidFill>
                <a:latin typeface="Arial"/>
                <a:ea typeface="Arial"/>
                <a:cs typeface="Arial"/>
                <a:sym typeface="Arial"/>
              </a:rPr>
              <a:t>“Внутренняя баллистика. </a:t>
            </a:r>
            <a:endParaRPr/>
          </a:p>
          <a:p>
            <a:pPr indent="0" lvl="0" marL="0" marR="0" rtl="0" algn="l">
              <a:lnSpc>
                <a:spcPct val="100000"/>
              </a:lnSpc>
              <a:spcBef>
                <a:spcPts val="0"/>
              </a:spcBef>
              <a:spcAft>
                <a:spcPts val="0"/>
              </a:spcAft>
              <a:buClr>
                <a:srgbClr val="FF0000"/>
              </a:buClr>
              <a:buSzPts val="4400"/>
              <a:buFont typeface="Arial"/>
              <a:buNone/>
            </a:pPr>
            <a:r>
              <a:rPr b="1" i="1" lang="en-US" sz="4400" u="none" cap="none" strike="noStrike">
                <a:solidFill>
                  <a:srgbClr val="FF0000"/>
                </a:solidFill>
                <a:latin typeface="Arial"/>
                <a:ea typeface="Arial"/>
                <a:cs typeface="Arial"/>
                <a:sym typeface="Arial"/>
              </a:rPr>
              <a:t>Выстрел и его периоды”</a:t>
            </a:r>
            <a:br>
              <a:rPr b="1" i="1" lang="en-US" sz="4400" u="none" cap="none" strike="noStrike">
                <a:solidFill>
                  <a:srgbClr val="FF0000"/>
                </a:solidFill>
                <a:latin typeface="Arial"/>
                <a:ea typeface="Arial"/>
                <a:cs typeface="Arial"/>
                <a:sym typeface="Arial"/>
              </a:rPr>
            </a:br>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76" name="Shape 576"/>
        <p:cNvGrpSpPr/>
        <p:nvPr/>
      </p:nvGrpSpPr>
      <p:grpSpPr>
        <a:xfrm>
          <a:off x="0" y="0"/>
          <a:ext cx="0" cy="0"/>
          <a:chOff x="0" y="0"/>
          <a:chExt cx="0" cy="0"/>
        </a:xfrm>
      </p:grpSpPr>
      <p:pic>
        <p:nvPicPr>
          <p:cNvPr descr="C:\Users\German\Documents\Занятия\Огневая подготовка\скачанные файлы (11).jpg" id="577" name="Google Shape;577;p83"/>
          <p:cNvPicPr preferRelativeResize="0"/>
          <p:nvPr/>
        </p:nvPicPr>
        <p:blipFill rotWithShape="1">
          <a:blip r:embed="rId3">
            <a:alphaModFix/>
          </a:blip>
          <a:srcRect b="0" l="0" r="0" t="0"/>
          <a:stretch/>
        </p:blipFill>
        <p:spPr>
          <a:xfrm>
            <a:off x="684212" y="981075"/>
            <a:ext cx="3403600" cy="4464050"/>
          </a:xfrm>
          <a:prstGeom prst="rect">
            <a:avLst/>
          </a:prstGeom>
          <a:noFill/>
          <a:ln>
            <a:noFill/>
          </a:ln>
        </p:spPr>
      </p:pic>
      <p:pic>
        <p:nvPicPr>
          <p:cNvPr descr="C:\Users\German\Documents\Занятия\Огневая подготовка\images (16).jpg" id="578" name="Google Shape;578;p83"/>
          <p:cNvPicPr preferRelativeResize="0"/>
          <p:nvPr/>
        </p:nvPicPr>
        <p:blipFill rotWithShape="1">
          <a:blip r:embed="rId4">
            <a:alphaModFix/>
          </a:blip>
          <a:srcRect b="0" l="0" r="0" t="0"/>
          <a:stretch/>
        </p:blipFill>
        <p:spPr>
          <a:xfrm>
            <a:off x="4427537" y="1916112"/>
            <a:ext cx="4422775" cy="3313112"/>
          </a:xfrm>
          <a:prstGeom prst="rect">
            <a:avLst/>
          </a:prstGeom>
          <a:noFill/>
          <a:ln>
            <a:noFill/>
          </a:ln>
        </p:spPr>
      </p:pic>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2" name="Shape 582"/>
        <p:cNvGrpSpPr/>
        <p:nvPr/>
      </p:nvGrpSpPr>
      <p:grpSpPr>
        <a:xfrm>
          <a:off x="0" y="0"/>
          <a:ext cx="0" cy="0"/>
          <a:chOff x="0" y="0"/>
          <a:chExt cx="0" cy="0"/>
        </a:xfrm>
      </p:grpSpPr>
      <p:sp>
        <p:nvSpPr>
          <p:cNvPr id="583" name="Google Shape;583;p84"/>
          <p:cNvSpPr txBox="1"/>
          <p:nvPr>
            <p:ph idx="4294967295" type="body"/>
          </p:nvPr>
        </p:nvSpPr>
        <p:spPr>
          <a:xfrm>
            <a:off x="250825" y="260350"/>
            <a:ext cx="8580437" cy="6408737"/>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hlink"/>
              </a:buClr>
              <a:buSzPts val="2080"/>
              <a:buFont typeface="Noto Sans Symbols"/>
              <a:buNone/>
            </a:pPr>
            <a:r>
              <a:rPr b="0" i="0" lang="en-US" sz="3200" u="none">
                <a:solidFill>
                  <a:srgbClr val="000000"/>
                </a:solidFill>
                <a:latin typeface="Arial"/>
                <a:ea typeface="Arial"/>
                <a:cs typeface="Arial"/>
                <a:sym typeface="Arial"/>
              </a:rPr>
              <a:t>		</a:t>
            </a:r>
            <a:r>
              <a:rPr b="1" i="0" lang="en-US" sz="3600" u="none">
                <a:solidFill>
                  <a:srgbClr val="FF0000"/>
                </a:solidFill>
                <a:latin typeface="Arial"/>
                <a:ea typeface="Arial"/>
                <a:cs typeface="Arial"/>
                <a:sym typeface="Arial"/>
              </a:rPr>
              <a:t>Точка прицеливания</a:t>
            </a:r>
            <a:r>
              <a:rPr b="1" i="0" lang="en-US" sz="3600" u="none">
                <a:solidFill>
                  <a:srgbClr val="000000"/>
                </a:solidFill>
                <a:latin typeface="Arial"/>
                <a:ea typeface="Arial"/>
                <a:cs typeface="Arial"/>
                <a:sym typeface="Arial"/>
              </a:rPr>
              <a:t> </a:t>
            </a:r>
            <a:r>
              <a:rPr b="0" i="0" lang="en-US" sz="3000" u="none">
                <a:solidFill>
                  <a:srgbClr val="000000"/>
                </a:solidFill>
                <a:latin typeface="Arial"/>
                <a:ea typeface="Arial"/>
                <a:cs typeface="Arial"/>
                <a:sym typeface="Arial"/>
              </a:rPr>
              <a:t>выбирается:</a:t>
            </a:r>
            <a:endParaRPr/>
          </a:p>
          <a:p>
            <a:pPr indent="-342900" lvl="0" marL="342900" marR="0" rtl="0" algn="l">
              <a:lnSpc>
                <a:spcPct val="100000"/>
              </a:lnSpc>
              <a:spcBef>
                <a:spcPts val="600"/>
              </a:spcBef>
              <a:spcAft>
                <a:spcPts val="0"/>
              </a:spcAft>
              <a:buClr>
                <a:schemeClr val="hlink"/>
              </a:buClr>
              <a:buSzPts val="1950"/>
              <a:buFont typeface="Noto Sans Symbols"/>
              <a:buNone/>
            </a:pPr>
            <a:r>
              <a:rPr b="0" i="0" lang="en-US" sz="3000" u="none">
                <a:solidFill>
                  <a:srgbClr val="000000"/>
                </a:solidFill>
                <a:latin typeface="Arial"/>
                <a:ea typeface="Arial"/>
                <a:cs typeface="Arial"/>
                <a:sym typeface="Arial"/>
              </a:rPr>
              <a:t>	</a:t>
            </a:r>
            <a:r>
              <a:rPr b="1" i="0" lang="en-US" sz="3000" u="sng">
                <a:solidFill>
                  <a:srgbClr val="000000"/>
                </a:solidFill>
                <a:latin typeface="Arial"/>
                <a:ea typeface="Arial"/>
                <a:cs typeface="Arial"/>
                <a:sym typeface="Arial"/>
              </a:rPr>
              <a:t>по высоте:</a:t>
            </a:r>
            <a:endParaRPr/>
          </a:p>
          <a:p>
            <a:pPr indent="-342900" lvl="0" marL="342900" marR="0" rtl="0" algn="just">
              <a:lnSpc>
                <a:spcPct val="100000"/>
              </a:lnSpc>
              <a:spcBef>
                <a:spcPts val="0"/>
              </a:spcBef>
              <a:spcAft>
                <a:spcPts val="0"/>
              </a:spcAft>
              <a:buClr>
                <a:schemeClr val="hlink"/>
              </a:buClr>
              <a:buSzPts val="1950"/>
              <a:buFont typeface="Noto Sans Symbols"/>
              <a:buNone/>
            </a:pPr>
            <a:r>
              <a:rPr b="0" i="0" lang="en-US" sz="3000" u="none">
                <a:solidFill>
                  <a:srgbClr val="000000"/>
                </a:solidFill>
                <a:latin typeface="Arial"/>
                <a:ea typeface="Arial"/>
                <a:cs typeface="Arial"/>
                <a:sym typeface="Arial"/>
              </a:rPr>
              <a:t>- при установке прицела, соответствующей расстоянию до цели – в </a:t>
            </a:r>
            <a:r>
              <a:rPr b="0" i="0" lang="en-US" sz="3000" u="none">
                <a:solidFill>
                  <a:srgbClr val="FF0000"/>
                </a:solidFill>
                <a:latin typeface="Arial"/>
                <a:ea typeface="Arial"/>
                <a:cs typeface="Arial"/>
                <a:sym typeface="Arial"/>
              </a:rPr>
              <a:t>середине цели</a:t>
            </a:r>
            <a:r>
              <a:rPr b="0" i="0" lang="en-US" sz="3000" u="none">
                <a:solidFill>
                  <a:srgbClr val="000000"/>
                </a:solidFill>
                <a:latin typeface="Arial"/>
                <a:ea typeface="Arial"/>
                <a:cs typeface="Arial"/>
                <a:sym typeface="Arial"/>
              </a:rPr>
              <a:t>, так как в этом случае средняя траектория проходит через середину цели;</a:t>
            </a:r>
            <a:endParaRPr/>
          </a:p>
          <a:p>
            <a:pPr indent="-342900" lvl="0" marL="342900" marR="0" rtl="0" algn="just">
              <a:lnSpc>
                <a:spcPct val="100000"/>
              </a:lnSpc>
              <a:spcBef>
                <a:spcPts val="0"/>
              </a:spcBef>
              <a:spcAft>
                <a:spcPts val="0"/>
              </a:spcAft>
              <a:buClr>
                <a:schemeClr val="hlink"/>
              </a:buClr>
              <a:buSzPts val="1950"/>
              <a:buFont typeface="Noto Sans Symbols"/>
              <a:buNone/>
            </a:pPr>
            <a:r>
              <a:rPr b="0" i="0" lang="en-US" sz="3000" u="none">
                <a:solidFill>
                  <a:srgbClr val="000000"/>
                </a:solidFill>
                <a:latin typeface="Arial"/>
                <a:ea typeface="Arial"/>
                <a:cs typeface="Arial"/>
                <a:sym typeface="Arial"/>
              </a:rPr>
              <a:t>- при стрельбе по низким целям (лежащие фигуры), как правило, на </a:t>
            </a:r>
            <a:r>
              <a:rPr b="0" i="0" lang="en-US" sz="3000" u="none">
                <a:solidFill>
                  <a:srgbClr val="FF0000"/>
                </a:solidFill>
                <a:latin typeface="Arial"/>
                <a:ea typeface="Arial"/>
                <a:cs typeface="Arial"/>
                <a:sym typeface="Arial"/>
              </a:rPr>
              <a:t>нижнем краю цели</a:t>
            </a:r>
            <a:r>
              <a:rPr b="0" i="0" lang="en-US" sz="3000" u="none">
                <a:solidFill>
                  <a:srgbClr val="000000"/>
                </a:solidFill>
                <a:latin typeface="Arial"/>
                <a:ea typeface="Arial"/>
                <a:cs typeface="Arial"/>
                <a:sym typeface="Arial"/>
              </a:rPr>
              <a:t>, так как в этом случае трудно определить середину цели;</a:t>
            </a:r>
            <a:endParaRPr/>
          </a:p>
          <a:p>
            <a:pPr indent="-342900" lvl="0" marL="342900" marR="0" rtl="0" algn="just">
              <a:lnSpc>
                <a:spcPct val="100000"/>
              </a:lnSpc>
              <a:spcBef>
                <a:spcPts val="0"/>
              </a:spcBef>
              <a:spcAft>
                <a:spcPts val="0"/>
              </a:spcAft>
              <a:buClr>
                <a:schemeClr val="hlink"/>
              </a:buClr>
              <a:buSzPts val="1950"/>
              <a:buFont typeface="Noto Sans Symbols"/>
              <a:buNone/>
            </a:pPr>
            <a:r>
              <a:rPr b="0" i="0" lang="en-US" sz="3000" u="none">
                <a:solidFill>
                  <a:srgbClr val="000000"/>
                </a:solidFill>
                <a:latin typeface="Arial"/>
                <a:ea typeface="Arial"/>
                <a:cs typeface="Arial"/>
                <a:sym typeface="Arial"/>
              </a:rPr>
              <a:t>- при стрельбе по высоким целям (ростовые фигуры) – в </a:t>
            </a:r>
            <a:r>
              <a:rPr b="0" i="0" lang="en-US" sz="3000" u="none">
                <a:solidFill>
                  <a:srgbClr val="FF0000"/>
                </a:solidFill>
                <a:latin typeface="Arial"/>
                <a:ea typeface="Arial"/>
                <a:cs typeface="Arial"/>
                <a:sym typeface="Arial"/>
              </a:rPr>
              <a:t>середине цели</a:t>
            </a:r>
            <a:r>
              <a:rPr b="0" i="0" lang="en-US" sz="3000" u="none">
                <a:solidFill>
                  <a:srgbClr val="000000"/>
                </a:solidFill>
                <a:latin typeface="Arial"/>
                <a:ea typeface="Arial"/>
                <a:cs typeface="Arial"/>
                <a:sym typeface="Arial"/>
              </a:rPr>
              <a:t>.</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7" name="Shape 587"/>
        <p:cNvGrpSpPr/>
        <p:nvPr/>
      </p:nvGrpSpPr>
      <p:grpSpPr>
        <a:xfrm>
          <a:off x="0" y="0"/>
          <a:ext cx="0" cy="0"/>
          <a:chOff x="0" y="0"/>
          <a:chExt cx="0" cy="0"/>
        </a:xfrm>
      </p:grpSpPr>
      <p:sp>
        <p:nvSpPr>
          <p:cNvPr id="588" name="Google Shape;588;p85"/>
          <p:cNvSpPr txBox="1"/>
          <p:nvPr>
            <p:ph idx="1" type="body"/>
          </p:nvPr>
        </p:nvSpPr>
        <p:spPr>
          <a:xfrm>
            <a:off x="179387" y="333375"/>
            <a:ext cx="8785225" cy="568801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hlink"/>
              </a:buClr>
              <a:buSzPts val="2080"/>
              <a:buFont typeface="Noto Sans Symbols"/>
              <a:buNone/>
            </a:pPr>
            <a:r>
              <a:rPr b="1" i="0" lang="en-US" sz="3200" u="none">
                <a:solidFill>
                  <a:schemeClr val="lt1"/>
                </a:solidFill>
                <a:latin typeface="Arial"/>
                <a:ea typeface="Arial"/>
                <a:cs typeface="Arial"/>
                <a:sym typeface="Arial"/>
              </a:rPr>
              <a:t>		</a:t>
            </a:r>
            <a:r>
              <a:rPr b="1" i="0" lang="en-US" sz="3000" u="sng">
                <a:solidFill>
                  <a:srgbClr val="000000"/>
                </a:solidFill>
                <a:latin typeface="Arial"/>
                <a:ea typeface="Arial"/>
                <a:cs typeface="Arial"/>
                <a:sym typeface="Arial"/>
              </a:rPr>
              <a:t>по боковому направлению:</a:t>
            </a:r>
            <a:endParaRPr/>
          </a:p>
          <a:p>
            <a:pPr indent="-342900" lvl="0" marL="342900" marR="0" rtl="0" algn="just">
              <a:lnSpc>
                <a:spcPct val="100000"/>
              </a:lnSpc>
              <a:spcBef>
                <a:spcPts val="1200"/>
              </a:spcBef>
              <a:spcAft>
                <a:spcPts val="0"/>
              </a:spcAft>
              <a:buClr>
                <a:schemeClr val="hlink"/>
              </a:buClr>
              <a:buSzPts val="1950"/>
              <a:buFont typeface="Noto Sans Symbols"/>
              <a:buNone/>
            </a:pPr>
            <a:r>
              <a:rPr b="0" i="0" lang="en-US" sz="3000" u="none">
                <a:solidFill>
                  <a:srgbClr val="000000"/>
                </a:solidFill>
                <a:latin typeface="Arial"/>
                <a:ea typeface="Arial"/>
                <a:cs typeface="Arial"/>
                <a:sym typeface="Arial"/>
              </a:rPr>
              <a:t>- при стрельбе из оружия с </a:t>
            </a:r>
            <a:r>
              <a:rPr b="1" i="0" lang="en-US" sz="3000" u="none">
                <a:solidFill>
                  <a:srgbClr val="000000"/>
                </a:solidFill>
                <a:latin typeface="Arial"/>
                <a:ea typeface="Arial"/>
                <a:cs typeface="Arial"/>
                <a:sym typeface="Arial"/>
              </a:rPr>
              <a:t>подвижным</a:t>
            </a:r>
            <a:r>
              <a:rPr b="0" i="0" lang="en-US" sz="3000" u="none">
                <a:solidFill>
                  <a:srgbClr val="000000"/>
                </a:solidFill>
                <a:latin typeface="Arial"/>
                <a:ea typeface="Arial"/>
                <a:cs typeface="Arial"/>
                <a:sym typeface="Arial"/>
              </a:rPr>
              <a:t> целиком при учёте целиком поправок на боковой ветер  деривацию – </a:t>
            </a:r>
            <a:r>
              <a:rPr b="0" i="0" lang="en-US" sz="3000" u="none">
                <a:solidFill>
                  <a:srgbClr val="FF0000"/>
                </a:solidFill>
                <a:latin typeface="Arial"/>
                <a:ea typeface="Arial"/>
                <a:cs typeface="Arial"/>
                <a:sym typeface="Arial"/>
              </a:rPr>
              <a:t>посредине цели</a:t>
            </a:r>
            <a:r>
              <a:rPr b="0" i="0" lang="en-US" sz="3000" u="none">
                <a:solidFill>
                  <a:srgbClr val="000000"/>
                </a:solidFill>
                <a:latin typeface="Arial"/>
                <a:ea typeface="Arial"/>
                <a:cs typeface="Arial"/>
                <a:sym typeface="Arial"/>
              </a:rPr>
              <a:t>;</a:t>
            </a:r>
            <a:endParaRPr/>
          </a:p>
          <a:p>
            <a:pPr indent="-342900" lvl="0" marL="342900" marR="0" rtl="0" algn="just">
              <a:lnSpc>
                <a:spcPct val="100000"/>
              </a:lnSpc>
              <a:spcBef>
                <a:spcPts val="1200"/>
              </a:spcBef>
              <a:spcAft>
                <a:spcPts val="0"/>
              </a:spcAft>
              <a:buClr>
                <a:schemeClr val="hlink"/>
              </a:buClr>
              <a:buSzPts val="1950"/>
              <a:buFont typeface="Noto Sans Symbols"/>
              <a:buNone/>
            </a:pPr>
            <a:r>
              <a:rPr b="0" i="0" lang="en-US" sz="3000" u="none">
                <a:solidFill>
                  <a:srgbClr val="000000"/>
                </a:solidFill>
                <a:latin typeface="Arial"/>
                <a:ea typeface="Arial"/>
                <a:cs typeface="Arial"/>
                <a:sym typeface="Arial"/>
              </a:rPr>
              <a:t>- при стрельбе из оружия с </a:t>
            </a:r>
            <a:r>
              <a:rPr b="1" i="0" lang="en-US" sz="3000" u="none">
                <a:solidFill>
                  <a:srgbClr val="000000"/>
                </a:solidFill>
                <a:latin typeface="Arial"/>
                <a:ea typeface="Arial"/>
                <a:cs typeface="Arial"/>
                <a:sym typeface="Arial"/>
              </a:rPr>
              <a:t>неподвижным </a:t>
            </a:r>
            <a:r>
              <a:rPr b="0" i="0" lang="en-US" sz="3000" u="none">
                <a:solidFill>
                  <a:srgbClr val="000000"/>
                </a:solidFill>
                <a:latin typeface="Arial"/>
                <a:ea typeface="Arial"/>
                <a:cs typeface="Arial"/>
                <a:sym typeface="Arial"/>
              </a:rPr>
              <a:t>целиком при боковом ветре или когда учитывается поправка на деривацию – в стороне от середины цели на величину соответствующей поправки; вынос точки прицеливания при этом производится в </a:t>
            </a:r>
            <a:r>
              <a:rPr b="0" i="0" lang="en-US" sz="3000" u="none">
                <a:solidFill>
                  <a:srgbClr val="FF0000"/>
                </a:solidFill>
                <a:latin typeface="Arial"/>
                <a:ea typeface="Arial"/>
                <a:cs typeface="Arial"/>
                <a:sym typeface="Arial"/>
              </a:rPr>
              <a:t>фигурах </a:t>
            </a:r>
            <a:r>
              <a:rPr b="0" i="0" lang="en-US" sz="3000" u="none">
                <a:solidFill>
                  <a:srgbClr val="000000"/>
                </a:solidFill>
                <a:latin typeface="Arial"/>
                <a:ea typeface="Arial"/>
                <a:cs typeface="Arial"/>
                <a:sym typeface="Arial"/>
              </a:rPr>
              <a:t>от средины цели.</a:t>
            </a:r>
            <a:endParaRPr/>
          </a:p>
          <a:p>
            <a:pPr indent="-342900" lvl="0" marL="342900" marR="0" rtl="0" algn="just">
              <a:lnSpc>
                <a:spcPct val="100000"/>
              </a:lnSpc>
              <a:spcBef>
                <a:spcPts val="0"/>
              </a:spcBef>
              <a:spcAft>
                <a:spcPts val="0"/>
              </a:spcAft>
              <a:buClr>
                <a:schemeClr val="hlink"/>
              </a:buClr>
              <a:buSzPts val="1950"/>
              <a:buFont typeface="Noto Sans Symbols"/>
              <a:buNone/>
            </a:pPr>
            <a:r>
              <a:rPr b="0" i="0" lang="en-US" sz="3000" u="none">
                <a:solidFill>
                  <a:srgbClr val="000000"/>
                </a:solidFill>
                <a:latin typeface="Arial"/>
                <a:ea typeface="Arial"/>
                <a:cs typeface="Arial"/>
                <a:sym typeface="Arial"/>
              </a:rPr>
              <a:t>	</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2" name="Shape 592"/>
        <p:cNvGrpSpPr/>
        <p:nvPr/>
      </p:nvGrpSpPr>
      <p:grpSpPr>
        <a:xfrm>
          <a:off x="0" y="0"/>
          <a:ext cx="0" cy="0"/>
          <a:chOff x="0" y="0"/>
          <a:chExt cx="0" cy="0"/>
        </a:xfrm>
      </p:grpSpPr>
      <p:pic>
        <p:nvPicPr>
          <p:cNvPr descr="C:\Users\German\Documents\Занятия\Огневая подготовка\ris7.jpg" id="593" name="Google Shape;593;p86"/>
          <p:cNvPicPr preferRelativeResize="0"/>
          <p:nvPr/>
        </p:nvPicPr>
        <p:blipFill rotWithShape="1">
          <a:blip r:embed="rId3">
            <a:alphaModFix/>
          </a:blip>
          <a:srcRect b="0" l="0" r="0" t="0"/>
          <a:stretch/>
        </p:blipFill>
        <p:spPr>
          <a:xfrm>
            <a:off x="2411412" y="0"/>
            <a:ext cx="4597400" cy="4919662"/>
          </a:xfrm>
          <a:prstGeom prst="rect">
            <a:avLst/>
          </a:prstGeom>
          <a:noFill/>
          <a:ln>
            <a:noFill/>
          </a:ln>
        </p:spPr>
      </p:pic>
      <p:pic>
        <p:nvPicPr>
          <p:cNvPr descr="C:\Users\German\Documents\Занятия\Огневая подготовка\ris06.gif" id="594" name="Google Shape;594;p86"/>
          <p:cNvPicPr preferRelativeResize="0"/>
          <p:nvPr/>
        </p:nvPicPr>
        <p:blipFill rotWithShape="1">
          <a:blip r:embed="rId4">
            <a:alphaModFix/>
          </a:blip>
          <a:srcRect b="0" l="0" r="0" t="0"/>
          <a:stretch/>
        </p:blipFill>
        <p:spPr>
          <a:xfrm>
            <a:off x="2555875" y="4991100"/>
            <a:ext cx="4286250" cy="1866900"/>
          </a:xfrm>
          <a:prstGeom prst="rect">
            <a:avLst/>
          </a:prstGeom>
          <a:noFill/>
          <a:ln>
            <a:noFill/>
          </a:ln>
        </p:spPr>
      </p:pic>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8" name="Shape 598"/>
        <p:cNvGrpSpPr/>
        <p:nvPr/>
      </p:nvGrpSpPr>
      <p:grpSpPr>
        <a:xfrm>
          <a:off x="0" y="0"/>
          <a:ext cx="0" cy="0"/>
          <a:chOff x="0" y="0"/>
          <a:chExt cx="0" cy="0"/>
        </a:xfrm>
      </p:grpSpPr>
      <p:sp>
        <p:nvSpPr>
          <p:cNvPr id="599" name="Google Shape;599;p87"/>
          <p:cNvSpPr txBox="1"/>
          <p:nvPr>
            <p:ph idx="1" type="body"/>
          </p:nvPr>
        </p:nvSpPr>
        <p:spPr>
          <a:xfrm>
            <a:off x="250825" y="476250"/>
            <a:ext cx="8642350" cy="6192837"/>
          </a:xfrm>
          <a:prstGeom prst="rect">
            <a:avLst/>
          </a:prstGeom>
          <a:noFill/>
          <a:ln>
            <a:noFill/>
          </a:ln>
        </p:spPr>
        <p:txBody>
          <a:bodyPr anchorCtr="0" anchor="t" bIns="45700" lIns="91425" spcFirstLastPara="1" rIns="91425" wrap="square" tIns="45700">
            <a:noAutofit/>
          </a:bodyPr>
          <a:lstStyle/>
          <a:p>
            <a:pPr indent="-342900" lvl="0" marL="342900" marR="0" rtl="0" algn="just">
              <a:lnSpc>
                <a:spcPct val="100000"/>
              </a:lnSpc>
              <a:spcBef>
                <a:spcPts val="0"/>
              </a:spcBef>
              <a:spcAft>
                <a:spcPts val="0"/>
              </a:spcAft>
              <a:buClr>
                <a:schemeClr val="hlink"/>
              </a:buClr>
              <a:buSzPts val="2080"/>
              <a:buFont typeface="Noto Sans Symbols"/>
              <a:buNone/>
            </a:pPr>
            <a:r>
              <a:rPr b="0" i="0" lang="en-US" sz="3200" u="none">
                <a:solidFill>
                  <a:srgbClr val="000000"/>
                </a:solidFill>
                <a:latin typeface="Arial"/>
                <a:ea typeface="Arial"/>
                <a:cs typeface="Arial"/>
                <a:sym typeface="Arial"/>
              </a:rPr>
              <a:t>		При стрельбе по </a:t>
            </a:r>
            <a:r>
              <a:rPr b="0" i="0" lang="en-US" sz="3200" u="none">
                <a:solidFill>
                  <a:srgbClr val="FF0000"/>
                </a:solidFill>
                <a:latin typeface="Arial"/>
                <a:ea typeface="Arial"/>
                <a:cs typeface="Arial"/>
                <a:sym typeface="Arial"/>
              </a:rPr>
              <a:t>движущейся цели</a:t>
            </a:r>
            <a:r>
              <a:rPr b="0" i="0" lang="en-US" sz="3200" u="none">
                <a:solidFill>
                  <a:srgbClr val="000000"/>
                </a:solidFill>
                <a:latin typeface="Arial"/>
                <a:ea typeface="Arial"/>
                <a:cs typeface="Arial"/>
                <a:sym typeface="Arial"/>
              </a:rPr>
              <a:t> установки прицела, целика и точку прицеливания необходимо назначать с учётом поправок на перемещение цели, обеспечивающих прохождение средней траектории через середину цели.</a:t>
            </a:r>
            <a:endParaRPr/>
          </a:p>
          <a:p>
            <a:pPr indent="-342900" lvl="0" marL="342900" marR="0" rtl="0" algn="just">
              <a:lnSpc>
                <a:spcPct val="100000"/>
              </a:lnSpc>
              <a:spcBef>
                <a:spcPts val="640"/>
              </a:spcBef>
              <a:spcAft>
                <a:spcPts val="0"/>
              </a:spcAft>
              <a:buClr>
                <a:schemeClr val="hlink"/>
              </a:buClr>
              <a:buSzPts val="2080"/>
              <a:buFont typeface="Noto Sans Symbols"/>
              <a:buNone/>
            </a:pPr>
            <a:r>
              <a:rPr b="0" i="0" lang="en-US" sz="3200" u="none">
                <a:solidFill>
                  <a:srgbClr val="000000"/>
                </a:solidFill>
                <a:latin typeface="Arial"/>
                <a:ea typeface="Arial"/>
                <a:cs typeface="Arial"/>
                <a:sym typeface="Arial"/>
              </a:rPr>
              <a:t>		Поправка на перемещение цели называется </a:t>
            </a:r>
            <a:r>
              <a:rPr b="0" i="0" lang="en-US" sz="3200" u="none">
                <a:solidFill>
                  <a:srgbClr val="FF0000"/>
                </a:solidFill>
                <a:latin typeface="Arial"/>
                <a:ea typeface="Arial"/>
                <a:cs typeface="Arial"/>
                <a:sym typeface="Arial"/>
              </a:rPr>
              <a:t>упреждением.</a:t>
            </a:r>
            <a:endParaRPr/>
          </a:p>
          <a:p>
            <a:pPr indent="-342900" lvl="0" marL="342900" marR="0" rtl="0" algn="just">
              <a:lnSpc>
                <a:spcPct val="100000"/>
              </a:lnSpc>
              <a:spcBef>
                <a:spcPts val="640"/>
              </a:spcBef>
              <a:spcAft>
                <a:spcPts val="0"/>
              </a:spcAft>
              <a:buClr>
                <a:schemeClr val="hlink"/>
              </a:buClr>
              <a:buSzPts val="2080"/>
              <a:buFont typeface="Noto Sans Symbols"/>
              <a:buNone/>
            </a:pPr>
            <a:r>
              <a:rPr b="0" i="0" lang="en-US" sz="3200" u="none">
                <a:solidFill>
                  <a:srgbClr val="000000"/>
                </a:solidFill>
                <a:latin typeface="Arial"/>
                <a:ea typeface="Arial"/>
                <a:cs typeface="Arial"/>
                <a:sym typeface="Arial"/>
              </a:rPr>
              <a:t>		Величина упреждения зависит от </a:t>
            </a:r>
            <a:r>
              <a:rPr b="0" i="0" lang="en-US" sz="3200" u="none">
                <a:solidFill>
                  <a:srgbClr val="FF0000"/>
                </a:solidFill>
                <a:latin typeface="Arial"/>
                <a:ea typeface="Arial"/>
                <a:cs typeface="Arial"/>
                <a:sym typeface="Arial"/>
              </a:rPr>
              <a:t>скорости</a:t>
            </a:r>
            <a:r>
              <a:rPr b="0" i="0" lang="en-US" sz="3200" u="none">
                <a:solidFill>
                  <a:srgbClr val="000000"/>
                </a:solidFill>
                <a:latin typeface="Arial"/>
                <a:ea typeface="Arial"/>
                <a:cs typeface="Arial"/>
                <a:sym typeface="Arial"/>
              </a:rPr>
              <a:t> и </a:t>
            </a:r>
            <a:r>
              <a:rPr b="0" i="0" lang="en-US" sz="3200" u="none">
                <a:solidFill>
                  <a:srgbClr val="FF0000"/>
                </a:solidFill>
                <a:latin typeface="Arial"/>
                <a:ea typeface="Arial"/>
                <a:cs typeface="Arial"/>
                <a:sym typeface="Arial"/>
              </a:rPr>
              <a:t>направления движения</a:t>
            </a:r>
            <a:r>
              <a:rPr b="0" i="0" lang="en-US" sz="3200" u="none">
                <a:solidFill>
                  <a:srgbClr val="000000"/>
                </a:solidFill>
                <a:latin typeface="Arial"/>
                <a:ea typeface="Arial"/>
                <a:cs typeface="Arial"/>
                <a:sym typeface="Arial"/>
              </a:rPr>
              <a:t> цели и от </a:t>
            </a:r>
            <a:r>
              <a:rPr b="0" i="0" lang="en-US" sz="3200" u="none">
                <a:solidFill>
                  <a:srgbClr val="FF0000"/>
                </a:solidFill>
                <a:latin typeface="Arial"/>
                <a:ea typeface="Arial"/>
                <a:cs typeface="Arial"/>
                <a:sym typeface="Arial"/>
              </a:rPr>
              <a:t>дальности</a:t>
            </a:r>
            <a:r>
              <a:rPr b="0" i="0" lang="en-US" sz="3200" u="none">
                <a:solidFill>
                  <a:srgbClr val="000000"/>
                </a:solidFill>
                <a:latin typeface="Arial"/>
                <a:ea typeface="Arial"/>
                <a:cs typeface="Arial"/>
                <a:sym typeface="Arial"/>
              </a:rPr>
              <a:t> стрельбы.</a:t>
            </a:r>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3" name="Shape 603"/>
        <p:cNvGrpSpPr/>
        <p:nvPr/>
      </p:nvGrpSpPr>
      <p:grpSpPr>
        <a:xfrm>
          <a:off x="0" y="0"/>
          <a:ext cx="0" cy="0"/>
          <a:chOff x="0" y="0"/>
          <a:chExt cx="0" cy="0"/>
        </a:xfrm>
      </p:grpSpPr>
      <p:sp>
        <p:nvSpPr>
          <p:cNvPr id="604" name="Google Shape;604;p88"/>
          <p:cNvSpPr txBox="1"/>
          <p:nvPr>
            <p:ph idx="1" type="body"/>
          </p:nvPr>
        </p:nvSpPr>
        <p:spPr>
          <a:xfrm>
            <a:off x="179387" y="188912"/>
            <a:ext cx="8785225" cy="25193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hlink"/>
              </a:buClr>
              <a:buSzPts val="2080"/>
              <a:buFont typeface="Noto Sans Symbols"/>
              <a:buNone/>
            </a:pPr>
            <a:r>
              <a:rPr b="0" i="0" lang="en-US" sz="3200" u="none">
                <a:solidFill>
                  <a:schemeClr val="lt1"/>
                </a:solidFill>
                <a:latin typeface="Arial"/>
                <a:ea typeface="Arial"/>
                <a:cs typeface="Arial"/>
                <a:sym typeface="Arial"/>
              </a:rPr>
              <a:t>		</a:t>
            </a:r>
            <a:r>
              <a:rPr b="1" i="1" lang="en-US" sz="3200" u="none">
                <a:solidFill>
                  <a:srgbClr val="000000"/>
                </a:solidFill>
                <a:latin typeface="Arial"/>
                <a:ea typeface="Arial"/>
                <a:cs typeface="Arial"/>
                <a:sym typeface="Arial"/>
              </a:rPr>
              <a:t>По </a:t>
            </a:r>
            <a:r>
              <a:rPr b="1" i="1" lang="en-US" sz="3200" u="none">
                <a:solidFill>
                  <a:srgbClr val="FF0000"/>
                </a:solidFill>
                <a:latin typeface="Arial"/>
                <a:ea typeface="Arial"/>
                <a:cs typeface="Arial"/>
                <a:sym typeface="Arial"/>
              </a:rPr>
              <a:t>направлению</a:t>
            </a:r>
            <a:r>
              <a:rPr b="1" i="1" lang="en-US" sz="3200" u="none">
                <a:solidFill>
                  <a:srgbClr val="000000"/>
                </a:solidFill>
                <a:latin typeface="Arial"/>
                <a:ea typeface="Arial"/>
                <a:cs typeface="Arial"/>
                <a:sym typeface="Arial"/>
              </a:rPr>
              <a:t>, движение цели может быть:</a:t>
            </a:r>
            <a:endParaRPr/>
          </a:p>
          <a:p>
            <a:pPr indent="-342900" lvl="0" marL="342900" marR="0" rtl="0" algn="just">
              <a:lnSpc>
                <a:spcPct val="100000"/>
              </a:lnSpc>
              <a:spcBef>
                <a:spcPts val="0"/>
              </a:spcBef>
              <a:spcAft>
                <a:spcPts val="0"/>
              </a:spcAft>
              <a:buClr>
                <a:schemeClr val="hlink"/>
              </a:buClr>
              <a:buSzPts val="2080"/>
              <a:buFont typeface="Noto Sans Symbols"/>
              <a:buNone/>
            </a:pPr>
            <a:r>
              <a:rPr b="0" i="0" lang="en-US" sz="3200" u="none">
                <a:solidFill>
                  <a:srgbClr val="000000"/>
                </a:solidFill>
                <a:latin typeface="Arial"/>
                <a:ea typeface="Arial"/>
                <a:cs typeface="Arial"/>
                <a:sym typeface="Arial"/>
              </a:rPr>
              <a:t>	</a:t>
            </a:r>
            <a:r>
              <a:rPr b="1" i="0" lang="en-US" sz="3200" u="none">
                <a:solidFill>
                  <a:srgbClr val="FF0000"/>
                </a:solidFill>
                <a:latin typeface="Arial"/>
                <a:ea typeface="Arial"/>
                <a:cs typeface="Arial"/>
                <a:sym typeface="Arial"/>
              </a:rPr>
              <a:t>Фронтальное</a:t>
            </a:r>
            <a:r>
              <a:rPr b="0" i="0" lang="en-US" sz="3200" u="none">
                <a:solidFill>
                  <a:srgbClr val="000000"/>
                </a:solidFill>
                <a:latin typeface="Arial"/>
                <a:ea typeface="Arial"/>
                <a:cs typeface="Arial"/>
                <a:sym typeface="Arial"/>
              </a:rPr>
              <a:t> – цель движется в плоскости стрельбы (приближается или удаляется);</a:t>
            </a:r>
            <a:endParaRPr/>
          </a:p>
          <a:p>
            <a:pPr indent="-342900" lvl="0" marL="342900" marR="0" rtl="0" algn="l">
              <a:lnSpc>
                <a:spcPct val="100000"/>
              </a:lnSpc>
              <a:spcBef>
                <a:spcPts val="640"/>
              </a:spcBef>
              <a:spcAft>
                <a:spcPts val="0"/>
              </a:spcAft>
              <a:buClr>
                <a:schemeClr val="hlink"/>
              </a:buClr>
              <a:buSzPts val="2080"/>
              <a:buFont typeface="Noto Sans Symbols"/>
              <a:buNone/>
            </a:pPr>
            <a:r>
              <a:rPr b="0" i="0" lang="en-US" sz="3200" u="none">
                <a:solidFill>
                  <a:srgbClr val="FF0000"/>
                </a:solidFill>
                <a:latin typeface="Arial"/>
                <a:ea typeface="Arial"/>
                <a:cs typeface="Arial"/>
                <a:sym typeface="Arial"/>
              </a:rPr>
              <a:t>		</a:t>
            </a:r>
            <a:endParaRPr b="0" i="0" sz="3200" u="none">
              <a:solidFill>
                <a:srgbClr val="000000"/>
              </a:solidFill>
              <a:latin typeface="Arial"/>
              <a:ea typeface="Arial"/>
              <a:cs typeface="Arial"/>
              <a:sym typeface="Arial"/>
            </a:endParaRPr>
          </a:p>
          <a:p>
            <a:pPr indent="-342900" lvl="0" marL="342900" marR="0" rtl="0" algn="l">
              <a:lnSpc>
                <a:spcPct val="100000"/>
              </a:lnSpc>
              <a:spcBef>
                <a:spcPts val="640"/>
              </a:spcBef>
              <a:spcAft>
                <a:spcPts val="0"/>
              </a:spcAft>
              <a:buClr>
                <a:schemeClr val="hlink"/>
              </a:buClr>
              <a:buSzPts val="2080"/>
              <a:buFont typeface="Noto Sans Symbols"/>
              <a:buNone/>
            </a:pPr>
            <a:r>
              <a:rPr b="0" i="0" lang="en-US" sz="3200" u="none">
                <a:solidFill>
                  <a:srgbClr val="FF0000"/>
                </a:solidFill>
                <a:latin typeface="Arial"/>
                <a:ea typeface="Arial"/>
                <a:cs typeface="Arial"/>
                <a:sym typeface="Arial"/>
              </a:rPr>
              <a:t>		</a:t>
            </a:r>
            <a:endParaRPr/>
          </a:p>
        </p:txBody>
      </p:sp>
      <p:pic>
        <p:nvPicPr>
          <p:cNvPr descr="C:\Users\German\Documents\Занятия\Огневая подготовка\ris6(35).jpg" id="605" name="Google Shape;605;p88"/>
          <p:cNvPicPr preferRelativeResize="0"/>
          <p:nvPr/>
        </p:nvPicPr>
        <p:blipFill rotWithShape="1">
          <a:blip r:embed="rId3">
            <a:alphaModFix/>
          </a:blip>
          <a:srcRect b="0" l="0" r="0" t="0"/>
          <a:stretch/>
        </p:blipFill>
        <p:spPr>
          <a:xfrm>
            <a:off x="2268537" y="2924175"/>
            <a:ext cx="4603750" cy="3933825"/>
          </a:xfrm>
          <a:prstGeom prst="rect">
            <a:avLst/>
          </a:prstGeom>
          <a:noFill/>
          <a:ln>
            <a:noFill/>
          </a:ln>
        </p:spPr>
      </p:pic>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9" name="Shape 609"/>
        <p:cNvGrpSpPr/>
        <p:nvPr/>
      </p:nvGrpSpPr>
      <p:grpSpPr>
        <a:xfrm>
          <a:off x="0" y="0"/>
          <a:ext cx="0" cy="0"/>
          <a:chOff x="0" y="0"/>
          <a:chExt cx="0" cy="0"/>
        </a:xfrm>
      </p:grpSpPr>
      <p:sp>
        <p:nvSpPr>
          <p:cNvPr id="610" name="Google Shape;610;p89"/>
          <p:cNvSpPr txBox="1"/>
          <p:nvPr>
            <p:ph idx="1" type="body"/>
          </p:nvPr>
        </p:nvSpPr>
        <p:spPr>
          <a:xfrm>
            <a:off x="539750" y="260350"/>
            <a:ext cx="8229600" cy="1584325"/>
          </a:xfrm>
          <a:prstGeom prst="rect">
            <a:avLst/>
          </a:prstGeom>
          <a:noFill/>
          <a:ln>
            <a:noFill/>
          </a:ln>
        </p:spPr>
        <p:txBody>
          <a:bodyPr anchorCtr="0" anchor="t" bIns="45700" lIns="91425" spcFirstLastPara="1" rIns="91425" wrap="square" tIns="45700">
            <a:noAutofit/>
          </a:bodyPr>
          <a:lstStyle/>
          <a:p>
            <a:pPr indent="342900" lvl="0" marL="0" marR="0" rtl="0" algn="just">
              <a:lnSpc>
                <a:spcPct val="100000"/>
              </a:lnSpc>
              <a:spcBef>
                <a:spcPts val="0"/>
              </a:spcBef>
              <a:spcAft>
                <a:spcPts val="0"/>
              </a:spcAft>
              <a:buClr>
                <a:schemeClr val="hlink"/>
              </a:buClr>
              <a:buSzPts val="2080"/>
              <a:buFont typeface="Noto Sans Symbols"/>
              <a:buNone/>
            </a:pPr>
            <a:r>
              <a:rPr b="1" i="0" lang="en-US" sz="3200" u="none">
                <a:solidFill>
                  <a:srgbClr val="FF0000"/>
                </a:solidFill>
                <a:latin typeface="Arial"/>
                <a:ea typeface="Arial"/>
                <a:cs typeface="Arial"/>
                <a:sym typeface="Arial"/>
              </a:rPr>
              <a:t>Фланговое</a:t>
            </a:r>
            <a:r>
              <a:rPr b="0" i="0" lang="en-US" sz="3200" u="none">
                <a:solidFill>
                  <a:srgbClr val="000000"/>
                </a:solidFill>
                <a:latin typeface="Arial"/>
                <a:ea typeface="Arial"/>
                <a:cs typeface="Arial"/>
                <a:sym typeface="Arial"/>
              </a:rPr>
              <a:t> – цель движется под прямым углом к плоскости стрельбы (параллельно фронту стреляющего);</a:t>
            </a:r>
            <a:endParaRPr/>
          </a:p>
        </p:txBody>
      </p:sp>
      <p:pic>
        <p:nvPicPr>
          <p:cNvPr descr="C:\Users\German\Documents\Занятия\Огневая подготовка\ris6(35).jpg" id="611" name="Google Shape;611;p89"/>
          <p:cNvPicPr preferRelativeResize="0"/>
          <p:nvPr/>
        </p:nvPicPr>
        <p:blipFill rotWithShape="1">
          <a:blip r:embed="rId3">
            <a:alphaModFix/>
          </a:blip>
          <a:srcRect b="0" l="0" r="0" t="0"/>
          <a:stretch/>
        </p:blipFill>
        <p:spPr>
          <a:xfrm>
            <a:off x="2251075" y="2338387"/>
            <a:ext cx="4984750" cy="4259262"/>
          </a:xfrm>
          <a:prstGeom prst="rect">
            <a:avLst/>
          </a:prstGeom>
          <a:noFill/>
          <a:ln>
            <a:noFill/>
          </a:ln>
        </p:spPr>
      </p:pic>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5" name="Shape 615"/>
        <p:cNvGrpSpPr/>
        <p:nvPr/>
      </p:nvGrpSpPr>
      <p:grpSpPr>
        <a:xfrm>
          <a:off x="0" y="0"/>
          <a:ext cx="0" cy="0"/>
          <a:chOff x="0" y="0"/>
          <a:chExt cx="0" cy="0"/>
        </a:xfrm>
      </p:grpSpPr>
      <p:sp>
        <p:nvSpPr>
          <p:cNvPr id="616" name="Google Shape;616;p90"/>
          <p:cNvSpPr txBox="1"/>
          <p:nvPr>
            <p:ph idx="1" type="body"/>
          </p:nvPr>
        </p:nvSpPr>
        <p:spPr>
          <a:xfrm>
            <a:off x="323850" y="404812"/>
            <a:ext cx="8445500" cy="1231900"/>
          </a:xfrm>
          <a:prstGeom prst="rect">
            <a:avLst/>
          </a:prstGeom>
          <a:noFill/>
          <a:ln>
            <a:noFill/>
          </a:ln>
        </p:spPr>
        <p:txBody>
          <a:bodyPr anchorCtr="0" anchor="t" bIns="45700" lIns="91425" spcFirstLastPara="1" rIns="91425" wrap="square" tIns="45700">
            <a:noAutofit/>
          </a:bodyPr>
          <a:lstStyle/>
          <a:p>
            <a:pPr indent="342900" lvl="0" marL="0" marR="0" rtl="0" algn="just">
              <a:lnSpc>
                <a:spcPct val="100000"/>
              </a:lnSpc>
              <a:spcBef>
                <a:spcPts val="0"/>
              </a:spcBef>
              <a:spcAft>
                <a:spcPts val="0"/>
              </a:spcAft>
              <a:buClr>
                <a:schemeClr val="hlink"/>
              </a:buClr>
              <a:buSzPts val="2080"/>
              <a:buFont typeface="Noto Sans Symbols"/>
              <a:buNone/>
            </a:pPr>
            <a:r>
              <a:rPr b="1" i="0" lang="en-US" sz="3200" u="none">
                <a:solidFill>
                  <a:srgbClr val="FF0000"/>
                </a:solidFill>
                <a:latin typeface="Arial"/>
                <a:ea typeface="Arial"/>
                <a:cs typeface="Arial"/>
                <a:sym typeface="Arial"/>
              </a:rPr>
              <a:t>Облическое</a:t>
            </a:r>
            <a:r>
              <a:rPr b="0" i="0" lang="en-US" sz="3200" u="none">
                <a:solidFill>
                  <a:srgbClr val="000000"/>
                </a:solidFill>
                <a:latin typeface="Arial"/>
                <a:ea typeface="Arial"/>
                <a:cs typeface="Arial"/>
                <a:sym typeface="Arial"/>
              </a:rPr>
              <a:t> или </a:t>
            </a:r>
            <a:r>
              <a:rPr b="1" i="0" lang="en-US" sz="3200" u="none">
                <a:solidFill>
                  <a:srgbClr val="FF0000"/>
                </a:solidFill>
                <a:latin typeface="Arial"/>
                <a:ea typeface="Arial"/>
                <a:cs typeface="Arial"/>
                <a:sym typeface="Arial"/>
              </a:rPr>
              <a:t>косое</a:t>
            </a:r>
            <a:r>
              <a:rPr b="0" i="0" lang="en-US" sz="3200" u="none">
                <a:solidFill>
                  <a:srgbClr val="FF0000"/>
                </a:solidFill>
                <a:latin typeface="Arial"/>
                <a:ea typeface="Arial"/>
                <a:cs typeface="Arial"/>
                <a:sym typeface="Arial"/>
              </a:rPr>
              <a:t> </a:t>
            </a:r>
            <a:r>
              <a:rPr b="0" i="0" lang="en-US" sz="3200" u="none">
                <a:solidFill>
                  <a:srgbClr val="000000"/>
                </a:solidFill>
                <a:latin typeface="Arial"/>
                <a:ea typeface="Arial"/>
                <a:cs typeface="Arial"/>
                <a:sym typeface="Arial"/>
              </a:rPr>
              <a:t>– цель движется под острым углом к плоскости стрельбы.</a:t>
            </a:r>
            <a:endParaRPr/>
          </a:p>
        </p:txBody>
      </p:sp>
      <p:pic>
        <p:nvPicPr>
          <p:cNvPr descr="C:\Users\German\Documents\Занятия\Огневая подготовка\ris6(35).jpg" id="617" name="Google Shape;617;p90"/>
          <p:cNvPicPr preferRelativeResize="0"/>
          <p:nvPr/>
        </p:nvPicPr>
        <p:blipFill rotWithShape="1">
          <a:blip r:embed="rId3">
            <a:alphaModFix/>
          </a:blip>
          <a:srcRect b="0" l="0" r="0" t="0"/>
          <a:stretch/>
        </p:blipFill>
        <p:spPr>
          <a:xfrm>
            <a:off x="1979612" y="1989137"/>
            <a:ext cx="5122862" cy="4376737"/>
          </a:xfrm>
          <a:prstGeom prst="rect">
            <a:avLst/>
          </a:prstGeom>
          <a:noFill/>
          <a:ln>
            <a:noFill/>
          </a:ln>
        </p:spPr>
      </p:pic>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1" name="Shape 621"/>
        <p:cNvGrpSpPr/>
        <p:nvPr/>
      </p:nvGrpSpPr>
      <p:grpSpPr>
        <a:xfrm>
          <a:off x="0" y="0"/>
          <a:ext cx="0" cy="0"/>
          <a:chOff x="0" y="0"/>
          <a:chExt cx="0" cy="0"/>
        </a:xfrm>
      </p:grpSpPr>
      <p:sp>
        <p:nvSpPr>
          <p:cNvPr id="622" name="Google Shape;622;p91"/>
          <p:cNvSpPr txBox="1"/>
          <p:nvPr>
            <p:ph idx="1" type="body"/>
          </p:nvPr>
        </p:nvSpPr>
        <p:spPr>
          <a:xfrm>
            <a:off x="457200" y="333375"/>
            <a:ext cx="8229600" cy="5616575"/>
          </a:xfrm>
          <a:prstGeom prst="rect">
            <a:avLst/>
          </a:prstGeom>
          <a:noFill/>
          <a:ln>
            <a:noFill/>
          </a:ln>
        </p:spPr>
        <p:txBody>
          <a:bodyPr anchorCtr="0" anchor="t" bIns="45700" lIns="91425" spcFirstLastPara="1" rIns="91425" wrap="square" tIns="45700">
            <a:noAutofit/>
          </a:bodyPr>
          <a:lstStyle/>
          <a:p>
            <a:pPr indent="342900" lvl="0" marL="0" marR="0" rtl="0" algn="just">
              <a:lnSpc>
                <a:spcPct val="90000"/>
              </a:lnSpc>
              <a:spcBef>
                <a:spcPts val="0"/>
              </a:spcBef>
              <a:spcAft>
                <a:spcPts val="0"/>
              </a:spcAft>
              <a:buClr>
                <a:schemeClr val="hlink"/>
              </a:buClr>
              <a:buSzPts val="2080"/>
              <a:buFont typeface="Noto Sans Symbols"/>
              <a:buNone/>
            </a:pPr>
            <a:r>
              <a:rPr b="0" i="0" lang="en-US" sz="3200" u="none">
                <a:solidFill>
                  <a:schemeClr val="lt1"/>
                </a:solidFill>
                <a:latin typeface="Arial"/>
                <a:ea typeface="Arial"/>
                <a:cs typeface="Arial"/>
                <a:sym typeface="Arial"/>
              </a:rPr>
              <a:t>	</a:t>
            </a:r>
            <a:r>
              <a:rPr b="0" i="0" lang="en-US" sz="3200" u="none">
                <a:solidFill>
                  <a:srgbClr val="000000"/>
                </a:solidFill>
                <a:latin typeface="Arial"/>
                <a:ea typeface="Arial"/>
                <a:cs typeface="Arial"/>
                <a:sym typeface="Arial"/>
              </a:rPr>
              <a:t>При </a:t>
            </a:r>
            <a:r>
              <a:rPr b="1" i="0" lang="en-US" sz="3200" u="none">
                <a:solidFill>
                  <a:srgbClr val="FF0000"/>
                </a:solidFill>
                <a:latin typeface="Arial"/>
                <a:ea typeface="Arial"/>
                <a:cs typeface="Arial"/>
                <a:sym typeface="Arial"/>
              </a:rPr>
              <a:t>фронтальном</a:t>
            </a:r>
            <a:r>
              <a:rPr b="0" i="0" lang="en-US" sz="3200" u="none">
                <a:solidFill>
                  <a:srgbClr val="000000"/>
                </a:solidFill>
                <a:latin typeface="Arial"/>
                <a:ea typeface="Arial"/>
                <a:cs typeface="Arial"/>
                <a:sym typeface="Arial"/>
              </a:rPr>
              <a:t> движении цели направление стрельбы не изменяется, а расстояние до цели изменятся непрерывно, поэтому установка прицела должна соответствовать не дальности, на которой цель была обнаружена, а дальности, исправленной на величину упреждения по дальности.</a:t>
            </a:r>
            <a:endParaRPr/>
          </a:p>
          <a:p>
            <a:pPr indent="342900" lvl="0" marL="0" marR="0" rtl="0" algn="just">
              <a:lnSpc>
                <a:spcPct val="90000"/>
              </a:lnSpc>
              <a:spcBef>
                <a:spcPts val="0"/>
              </a:spcBef>
              <a:spcAft>
                <a:spcPts val="0"/>
              </a:spcAft>
              <a:buClr>
                <a:schemeClr val="hlink"/>
              </a:buClr>
              <a:buSzPts val="2080"/>
              <a:buFont typeface="Noto Sans Symbols"/>
              <a:buNone/>
            </a:pPr>
            <a:r>
              <a:rPr b="0" i="0" lang="en-US" sz="3200" u="none">
                <a:solidFill>
                  <a:srgbClr val="000000"/>
                </a:solidFill>
                <a:latin typeface="Arial"/>
                <a:ea typeface="Arial"/>
                <a:cs typeface="Arial"/>
                <a:sym typeface="Arial"/>
              </a:rPr>
              <a:t>	При </a:t>
            </a:r>
            <a:r>
              <a:rPr b="1" i="0" lang="en-US" sz="3200" u="none">
                <a:solidFill>
                  <a:srgbClr val="FF0000"/>
                </a:solidFill>
                <a:latin typeface="Arial"/>
                <a:ea typeface="Arial"/>
                <a:cs typeface="Arial"/>
                <a:sym typeface="Arial"/>
              </a:rPr>
              <a:t>фланговом</a:t>
            </a:r>
            <a:r>
              <a:rPr b="0" i="0" lang="en-US" sz="3200" u="none">
                <a:solidFill>
                  <a:srgbClr val="000000"/>
                </a:solidFill>
                <a:latin typeface="Arial"/>
                <a:ea typeface="Arial"/>
                <a:cs typeface="Arial"/>
                <a:sym typeface="Arial"/>
              </a:rPr>
              <a:t> движении цели, расстояние до цели почти не изменяется, а направление на цель изменяется непрерывно.</a:t>
            </a:r>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6" name="Shape 626"/>
        <p:cNvGrpSpPr/>
        <p:nvPr/>
      </p:nvGrpSpPr>
      <p:grpSpPr>
        <a:xfrm>
          <a:off x="0" y="0"/>
          <a:ext cx="0" cy="0"/>
          <a:chOff x="0" y="0"/>
          <a:chExt cx="0" cy="0"/>
        </a:xfrm>
      </p:grpSpPr>
      <p:sp>
        <p:nvSpPr>
          <p:cNvPr id="627" name="Google Shape;627;p92"/>
          <p:cNvSpPr txBox="1"/>
          <p:nvPr>
            <p:ph idx="1" type="body"/>
          </p:nvPr>
        </p:nvSpPr>
        <p:spPr>
          <a:xfrm>
            <a:off x="457200" y="260350"/>
            <a:ext cx="8229600" cy="6192837"/>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hlink"/>
              </a:buClr>
              <a:buSzPts val="1820"/>
              <a:buFont typeface="Noto Sans Symbols"/>
              <a:buNone/>
            </a:pPr>
            <a:r>
              <a:rPr b="0" i="0" lang="en-US" sz="2800" u="none">
                <a:solidFill>
                  <a:srgbClr val="000000"/>
                </a:solidFill>
                <a:latin typeface="Arial"/>
                <a:ea typeface="Arial"/>
                <a:cs typeface="Arial"/>
                <a:sym typeface="Arial"/>
              </a:rPr>
              <a:t>	</a:t>
            </a:r>
            <a:r>
              <a:rPr b="0" i="0" lang="en-US" sz="3000" u="none">
                <a:solidFill>
                  <a:srgbClr val="000000"/>
                </a:solidFill>
                <a:latin typeface="Arial"/>
                <a:ea typeface="Arial"/>
                <a:cs typeface="Arial"/>
                <a:sym typeface="Arial"/>
              </a:rPr>
              <a:t>За время полёта пули цель, движущаяся с определённой скоростью, изменит своё положение и пуля не встретит цели на том месте, в котором она находилась в момент вылета пули из канала ствола. Чтобы этого не случилось, необходимо брать </a:t>
            </a:r>
            <a:r>
              <a:rPr b="0" i="0" lang="en-US" sz="3000" u="none">
                <a:solidFill>
                  <a:srgbClr val="FF0000"/>
                </a:solidFill>
                <a:latin typeface="Arial"/>
                <a:ea typeface="Arial"/>
                <a:cs typeface="Arial"/>
                <a:sym typeface="Arial"/>
              </a:rPr>
              <a:t>боковое упреждение</a:t>
            </a:r>
            <a:r>
              <a:rPr b="0" i="0" lang="en-US" sz="3000" u="none">
                <a:solidFill>
                  <a:srgbClr val="000000"/>
                </a:solidFill>
                <a:latin typeface="Arial"/>
                <a:ea typeface="Arial"/>
                <a:cs typeface="Arial"/>
                <a:sym typeface="Arial"/>
              </a:rPr>
              <a:t>. У оружия с </a:t>
            </a:r>
            <a:r>
              <a:rPr b="1" i="0" lang="en-US" sz="3000" u="none">
                <a:solidFill>
                  <a:srgbClr val="000000"/>
                </a:solidFill>
                <a:latin typeface="Arial"/>
                <a:ea typeface="Arial"/>
                <a:cs typeface="Arial"/>
                <a:sym typeface="Arial"/>
              </a:rPr>
              <a:t>подвижным целиком</a:t>
            </a:r>
            <a:r>
              <a:rPr b="0" i="0" lang="en-US" sz="3000" u="none">
                <a:solidFill>
                  <a:srgbClr val="000000"/>
                </a:solidFill>
                <a:latin typeface="Arial"/>
                <a:ea typeface="Arial"/>
                <a:cs typeface="Arial"/>
                <a:sym typeface="Arial"/>
              </a:rPr>
              <a:t> боковое упреждение учитывается установкой целика, соответствующей упреждению, у оружия с </a:t>
            </a:r>
            <a:r>
              <a:rPr b="1" i="0" lang="en-US" sz="3000" u="none">
                <a:solidFill>
                  <a:srgbClr val="000000"/>
                </a:solidFill>
                <a:latin typeface="Arial"/>
                <a:ea typeface="Arial"/>
                <a:cs typeface="Arial"/>
                <a:sym typeface="Arial"/>
              </a:rPr>
              <a:t>неподвижным целиком</a:t>
            </a:r>
            <a:r>
              <a:rPr b="0" i="0" lang="en-US" sz="3000" u="none">
                <a:solidFill>
                  <a:srgbClr val="000000"/>
                </a:solidFill>
                <a:latin typeface="Arial"/>
                <a:ea typeface="Arial"/>
                <a:cs typeface="Arial"/>
                <a:sym typeface="Arial"/>
              </a:rPr>
              <a:t> – выносом точки прицеливания на величину, равную боковому упреждению.</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1" name="Shape 321"/>
        <p:cNvGrpSpPr/>
        <p:nvPr/>
      </p:nvGrpSpPr>
      <p:grpSpPr>
        <a:xfrm>
          <a:off x="0" y="0"/>
          <a:ext cx="0" cy="0"/>
          <a:chOff x="0" y="0"/>
          <a:chExt cx="0" cy="0"/>
        </a:xfrm>
      </p:grpSpPr>
      <p:sp>
        <p:nvSpPr>
          <p:cNvPr id="322" name="Google Shape;322;p39"/>
          <p:cNvSpPr txBox="1"/>
          <p:nvPr/>
        </p:nvSpPr>
        <p:spPr>
          <a:xfrm>
            <a:off x="250825" y="260350"/>
            <a:ext cx="8713787" cy="558482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3600"/>
              <a:buFont typeface="Arial"/>
              <a:buNone/>
            </a:pPr>
            <a:r>
              <a:rPr b="1" i="1" lang="en-US" sz="3600" u="none" cap="none" strike="noStrike">
                <a:solidFill>
                  <a:srgbClr val="FF0000"/>
                </a:solidFill>
                <a:latin typeface="Arial"/>
                <a:ea typeface="Arial"/>
                <a:cs typeface="Arial"/>
                <a:sym typeface="Arial"/>
              </a:rPr>
              <a:t>	Внутренняя баллистика </a:t>
            </a:r>
            <a:r>
              <a:rPr b="0" i="0" lang="en-US" sz="3600" u="none" cap="none" strike="noStrike">
                <a:solidFill>
                  <a:srgbClr val="000000"/>
                </a:solidFill>
                <a:latin typeface="Arial"/>
                <a:ea typeface="Arial"/>
                <a:cs typeface="Arial"/>
                <a:sym typeface="Arial"/>
              </a:rPr>
              <a:t>– это наука, занимающаяся изучением процессов, которые происходят при </a:t>
            </a:r>
            <a:r>
              <a:rPr b="0" i="0" lang="en-US" sz="3600" u="none" cap="none" strike="noStrike">
                <a:solidFill>
                  <a:srgbClr val="FF0000"/>
                </a:solidFill>
                <a:latin typeface="Arial"/>
                <a:ea typeface="Arial"/>
                <a:cs typeface="Arial"/>
                <a:sym typeface="Arial"/>
              </a:rPr>
              <a:t>выстреле</a:t>
            </a:r>
            <a:r>
              <a:rPr b="0" i="0" lang="en-US" sz="3600" u="none" cap="none" strike="noStrike">
                <a:solidFill>
                  <a:srgbClr val="000000"/>
                </a:solidFill>
                <a:latin typeface="Arial"/>
                <a:ea typeface="Arial"/>
                <a:cs typeface="Arial"/>
                <a:sym typeface="Arial"/>
              </a:rPr>
              <a:t>, и в особенности при движении пули (гранаты) по каналу ствола.</a:t>
            </a:r>
            <a:endParaRPr/>
          </a:p>
          <a:p>
            <a:pPr indent="0" lvl="0" marL="0" marR="0" rtl="0" algn="l">
              <a:lnSpc>
                <a:spcPct val="100000"/>
              </a:lnSpc>
              <a:spcBef>
                <a:spcPts val="0"/>
              </a:spcBef>
              <a:spcAft>
                <a:spcPts val="0"/>
              </a:spcAft>
              <a:buClr>
                <a:srgbClr val="FF0000"/>
              </a:buClr>
              <a:buSzPts val="3600"/>
              <a:buFont typeface="Arial"/>
              <a:buNone/>
            </a:pPr>
            <a:r>
              <a:rPr b="1" i="1" lang="en-US" sz="3600" u="none" cap="none" strike="noStrike">
                <a:solidFill>
                  <a:srgbClr val="FF0000"/>
                </a:solidFill>
                <a:latin typeface="Arial"/>
                <a:ea typeface="Arial"/>
                <a:cs typeface="Arial"/>
                <a:sym typeface="Arial"/>
              </a:rPr>
              <a:t>	Выстрелом</a:t>
            </a:r>
            <a:r>
              <a:rPr b="0" i="0" lang="en-US" sz="3600" u="none" cap="none" strike="noStrike">
                <a:solidFill>
                  <a:srgbClr val="000000"/>
                </a:solidFill>
                <a:latin typeface="Arial"/>
                <a:ea typeface="Arial"/>
                <a:cs typeface="Arial"/>
                <a:sym typeface="Arial"/>
              </a:rPr>
              <a:t> называется выбрасывание пули (снаряда) из канала ствола оружия энергией пороховых газов.</a:t>
            </a:r>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1" name="Shape 631"/>
        <p:cNvGrpSpPr/>
        <p:nvPr/>
      </p:nvGrpSpPr>
      <p:grpSpPr>
        <a:xfrm>
          <a:off x="0" y="0"/>
          <a:ext cx="0" cy="0"/>
          <a:chOff x="0" y="0"/>
          <a:chExt cx="0" cy="0"/>
        </a:xfrm>
      </p:grpSpPr>
      <p:pic>
        <p:nvPicPr>
          <p:cNvPr descr="C:\Users\German\Documents\Занятия\Огневая подготовка\pk100.jpg" id="632" name="Google Shape;632;p93"/>
          <p:cNvPicPr preferRelativeResize="0"/>
          <p:nvPr/>
        </p:nvPicPr>
        <p:blipFill rotWithShape="1">
          <a:blip r:embed="rId3">
            <a:alphaModFix/>
          </a:blip>
          <a:srcRect b="0" l="0" r="0" t="0"/>
          <a:stretch/>
        </p:blipFill>
        <p:spPr>
          <a:xfrm>
            <a:off x="6350" y="1268412"/>
            <a:ext cx="9137650" cy="4248150"/>
          </a:xfrm>
          <a:prstGeom prst="rect">
            <a:avLst/>
          </a:prstGeom>
          <a:noFill/>
          <a:ln>
            <a:noFill/>
          </a:ln>
        </p:spPr>
      </p:pic>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6" name="Shape 636"/>
        <p:cNvGrpSpPr/>
        <p:nvPr/>
      </p:nvGrpSpPr>
      <p:grpSpPr>
        <a:xfrm>
          <a:off x="0" y="0"/>
          <a:ext cx="0" cy="0"/>
          <a:chOff x="0" y="0"/>
          <a:chExt cx="0" cy="0"/>
        </a:xfrm>
      </p:grpSpPr>
      <p:sp>
        <p:nvSpPr>
          <p:cNvPr id="637" name="Google Shape;637;p94"/>
          <p:cNvSpPr txBox="1"/>
          <p:nvPr>
            <p:ph idx="1" type="body"/>
          </p:nvPr>
        </p:nvSpPr>
        <p:spPr>
          <a:xfrm>
            <a:off x="323850" y="404812"/>
            <a:ext cx="8496300" cy="5976937"/>
          </a:xfrm>
          <a:prstGeom prst="rect">
            <a:avLst/>
          </a:prstGeom>
          <a:noFill/>
          <a:ln>
            <a:noFill/>
          </a:ln>
        </p:spPr>
        <p:txBody>
          <a:bodyPr anchorCtr="0" anchor="t" bIns="45700" lIns="91425" spcFirstLastPara="1" rIns="91425" wrap="square" tIns="45700">
            <a:noAutofit/>
          </a:bodyPr>
          <a:lstStyle/>
          <a:p>
            <a:pPr indent="0" lvl="0" marL="0" marR="0" rtl="0" algn="just">
              <a:lnSpc>
                <a:spcPct val="90000"/>
              </a:lnSpc>
              <a:spcBef>
                <a:spcPts val="0"/>
              </a:spcBef>
              <a:spcAft>
                <a:spcPts val="0"/>
              </a:spcAft>
              <a:buClr>
                <a:schemeClr val="hlink"/>
              </a:buClr>
              <a:buSzPts val="2080"/>
              <a:buFont typeface="Noto Sans Symbols"/>
              <a:buNone/>
            </a:pPr>
            <a:r>
              <a:rPr b="0" i="0" lang="en-US" sz="3200" u="none">
                <a:solidFill>
                  <a:schemeClr val="lt1"/>
                </a:solidFill>
                <a:latin typeface="Arial"/>
                <a:ea typeface="Arial"/>
                <a:cs typeface="Arial"/>
                <a:sym typeface="Arial"/>
              </a:rPr>
              <a:t>	</a:t>
            </a:r>
            <a:r>
              <a:rPr b="0" i="0" lang="en-US" sz="3600" u="none">
                <a:solidFill>
                  <a:srgbClr val="000000"/>
                </a:solidFill>
                <a:latin typeface="Arial"/>
                <a:ea typeface="Arial"/>
                <a:cs typeface="Arial"/>
                <a:sym typeface="Arial"/>
              </a:rPr>
              <a:t>При </a:t>
            </a:r>
            <a:r>
              <a:rPr b="1" i="0" lang="en-US" sz="3600" u="none">
                <a:solidFill>
                  <a:srgbClr val="FF0000"/>
                </a:solidFill>
                <a:latin typeface="Arial"/>
                <a:ea typeface="Arial"/>
                <a:cs typeface="Arial"/>
                <a:sym typeface="Arial"/>
              </a:rPr>
              <a:t>облическом</a:t>
            </a:r>
            <a:r>
              <a:rPr b="1" i="0" lang="en-US" sz="3600" u="none">
                <a:solidFill>
                  <a:srgbClr val="000000"/>
                </a:solidFill>
                <a:latin typeface="Arial"/>
                <a:ea typeface="Arial"/>
                <a:cs typeface="Arial"/>
                <a:sym typeface="Arial"/>
              </a:rPr>
              <a:t> </a:t>
            </a:r>
            <a:r>
              <a:rPr b="0" i="0" lang="en-US" sz="3600" u="none">
                <a:solidFill>
                  <a:srgbClr val="000000"/>
                </a:solidFill>
                <a:latin typeface="Arial"/>
                <a:ea typeface="Arial"/>
                <a:cs typeface="Arial"/>
                <a:sym typeface="Arial"/>
              </a:rPr>
              <a:t>движении цели направление стрельбы и расстояние до цели непрерывно изменяются, поэтому необходимо учитывать не только боковое упреждение, но  упреждение по дальности.</a:t>
            </a:r>
            <a:endParaRPr/>
          </a:p>
          <a:p>
            <a:pPr indent="0" lvl="0" marL="0" marR="0" rtl="0" algn="just">
              <a:lnSpc>
                <a:spcPct val="90000"/>
              </a:lnSpc>
              <a:spcBef>
                <a:spcPts val="1200"/>
              </a:spcBef>
              <a:spcAft>
                <a:spcPts val="0"/>
              </a:spcAft>
              <a:buClr>
                <a:schemeClr val="hlink"/>
              </a:buClr>
              <a:buSzPts val="2340"/>
              <a:buFont typeface="Noto Sans Symbols"/>
              <a:buNone/>
            </a:pPr>
            <a:r>
              <a:rPr b="0" i="0" lang="en-US" sz="3600" u="none">
                <a:solidFill>
                  <a:srgbClr val="000000"/>
                </a:solidFill>
                <a:latin typeface="Arial"/>
                <a:ea typeface="Arial"/>
                <a:cs typeface="Arial"/>
                <a:sym typeface="Arial"/>
              </a:rPr>
              <a:t>	Огонь по движущимся целям ведётся способом </a:t>
            </a:r>
            <a:r>
              <a:rPr b="1" i="0" lang="en-US" sz="3600" u="none">
                <a:solidFill>
                  <a:srgbClr val="FF0000"/>
                </a:solidFill>
                <a:latin typeface="Arial"/>
                <a:ea typeface="Arial"/>
                <a:cs typeface="Arial"/>
                <a:sym typeface="Arial"/>
              </a:rPr>
              <a:t>сопровождения</a:t>
            </a:r>
            <a:r>
              <a:rPr b="0" i="0" lang="en-US" sz="3600" u="none">
                <a:solidFill>
                  <a:srgbClr val="000000"/>
                </a:solidFill>
                <a:latin typeface="Arial"/>
                <a:ea typeface="Arial"/>
                <a:cs typeface="Arial"/>
                <a:sym typeface="Arial"/>
              </a:rPr>
              <a:t> цели или способом </a:t>
            </a:r>
            <a:r>
              <a:rPr b="1" i="0" lang="en-US" sz="3600" u="none">
                <a:solidFill>
                  <a:srgbClr val="FF0000"/>
                </a:solidFill>
                <a:latin typeface="Arial"/>
                <a:ea typeface="Arial"/>
                <a:cs typeface="Arial"/>
                <a:sym typeface="Arial"/>
              </a:rPr>
              <a:t>выжидания</a:t>
            </a:r>
            <a:r>
              <a:rPr b="0" i="0" lang="en-US" sz="3600" u="none">
                <a:solidFill>
                  <a:srgbClr val="000000"/>
                </a:solidFill>
                <a:latin typeface="Arial"/>
                <a:ea typeface="Arial"/>
                <a:cs typeface="Arial"/>
                <a:sym typeface="Arial"/>
              </a:rPr>
              <a:t> цели.</a:t>
            </a:r>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1" name="Shape 641"/>
        <p:cNvGrpSpPr/>
        <p:nvPr/>
      </p:nvGrpSpPr>
      <p:grpSpPr>
        <a:xfrm>
          <a:off x="0" y="0"/>
          <a:ext cx="0" cy="0"/>
          <a:chOff x="0" y="0"/>
          <a:chExt cx="0" cy="0"/>
        </a:xfrm>
      </p:grpSpPr>
      <p:sp>
        <p:nvSpPr>
          <p:cNvPr id="642" name="Google Shape;642;p95"/>
          <p:cNvSpPr txBox="1"/>
          <p:nvPr>
            <p:ph idx="4294967295" type="body"/>
          </p:nvPr>
        </p:nvSpPr>
        <p:spPr>
          <a:xfrm>
            <a:off x="179387" y="1484312"/>
            <a:ext cx="8785225" cy="4248150"/>
          </a:xfrm>
          <a:prstGeom prst="rect">
            <a:avLst/>
          </a:prstGeom>
          <a:noFill/>
          <a:ln>
            <a:noFill/>
          </a:ln>
        </p:spPr>
        <p:txBody>
          <a:bodyPr anchorCtr="0" anchor="t" bIns="45700" lIns="91425" spcFirstLastPara="1" rIns="91425" wrap="square" tIns="45700">
            <a:noAutofit/>
          </a:bodyPr>
          <a:lstStyle/>
          <a:p>
            <a:pPr indent="358775" lvl="0" marL="0" marR="0" rtl="0" algn="just">
              <a:lnSpc>
                <a:spcPct val="100000"/>
              </a:lnSpc>
              <a:spcBef>
                <a:spcPts val="0"/>
              </a:spcBef>
              <a:spcAft>
                <a:spcPts val="0"/>
              </a:spcAft>
              <a:buClr>
                <a:schemeClr val="hlink"/>
              </a:buClr>
              <a:buSzPts val="2080"/>
              <a:buFont typeface="Noto Sans Symbols"/>
              <a:buNone/>
            </a:pPr>
            <a:r>
              <a:rPr b="0" i="0" lang="en-US" sz="3200" u="none">
                <a:solidFill>
                  <a:srgbClr val="000000"/>
                </a:solidFill>
                <a:latin typeface="Arial"/>
                <a:ea typeface="Arial"/>
                <a:cs typeface="Arial"/>
                <a:sym typeface="Arial"/>
              </a:rPr>
              <a:t>	</a:t>
            </a:r>
            <a:r>
              <a:rPr b="0" i="0" lang="en-US" sz="3600" u="none">
                <a:solidFill>
                  <a:srgbClr val="000000"/>
                </a:solidFill>
                <a:latin typeface="Arial"/>
                <a:ea typeface="Arial"/>
                <a:cs typeface="Arial"/>
                <a:sym typeface="Arial"/>
              </a:rPr>
              <a:t>Способ </a:t>
            </a:r>
            <a:r>
              <a:rPr b="1" i="0" lang="en-US" sz="3600" u="none">
                <a:solidFill>
                  <a:srgbClr val="FF0000"/>
                </a:solidFill>
                <a:latin typeface="Arial"/>
                <a:ea typeface="Arial"/>
                <a:cs typeface="Arial"/>
                <a:sym typeface="Arial"/>
              </a:rPr>
              <a:t>сопровождения</a:t>
            </a:r>
            <a:r>
              <a:rPr b="0" i="0" lang="en-US" sz="3600" u="none">
                <a:solidFill>
                  <a:srgbClr val="000000"/>
                </a:solidFill>
                <a:latin typeface="Arial"/>
                <a:ea typeface="Arial"/>
                <a:cs typeface="Arial"/>
                <a:sym typeface="Arial"/>
              </a:rPr>
              <a:t> цели заключается в том, что стрелок, взяв требуемое упреждение, перемещает ствол оружия соответственно скорости движения цели и огонь открывает при наиболее благоприятном положении оружия по отношению к цели.</a:t>
            </a:r>
            <a:endParaRPr/>
          </a:p>
          <a:p>
            <a:pPr indent="358775" lvl="0" marL="0" marR="0" rtl="0" algn="just">
              <a:lnSpc>
                <a:spcPct val="100000"/>
              </a:lnSpc>
              <a:spcBef>
                <a:spcPts val="560"/>
              </a:spcBef>
              <a:spcAft>
                <a:spcPts val="0"/>
              </a:spcAft>
              <a:buClr>
                <a:schemeClr val="hlink"/>
              </a:buClr>
              <a:buSzPts val="1820"/>
              <a:buFont typeface="Noto Sans Symbols"/>
              <a:buNone/>
            </a:pPr>
            <a:r>
              <a:rPr b="0" i="0" lang="en-US" sz="2800" u="none">
                <a:solidFill>
                  <a:srgbClr val="000000"/>
                </a:solidFill>
                <a:latin typeface="Arial"/>
                <a:ea typeface="Arial"/>
                <a:cs typeface="Arial"/>
                <a:sym typeface="Arial"/>
              </a:rPr>
              <a:t>	</a:t>
            </a:r>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6" name="Shape 646"/>
        <p:cNvGrpSpPr/>
        <p:nvPr/>
      </p:nvGrpSpPr>
      <p:grpSpPr>
        <a:xfrm>
          <a:off x="0" y="0"/>
          <a:ext cx="0" cy="0"/>
          <a:chOff x="0" y="0"/>
          <a:chExt cx="0" cy="0"/>
        </a:xfrm>
      </p:grpSpPr>
      <p:sp>
        <p:nvSpPr>
          <p:cNvPr id="647" name="Google Shape;647;p96"/>
          <p:cNvSpPr txBox="1"/>
          <p:nvPr/>
        </p:nvSpPr>
        <p:spPr>
          <a:xfrm>
            <a:off x="250825" y="333375"/>
            <a:ext cx="8642350" cy="5630862"/>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000000"/>
              </a:buClr>
              <a:buSzPts val="3200"/>
              <a:buFont typeface="Arial"/>
              <a:buNone/>
            </a:pPr>
            <a:r>
              <a:rPr b="0" i="0" lang="en-US" sz="3200" u="none">
                <a:solidFill>
                  <a:srgbClr val="000000"/>
                </a:solidFill>
                <a:latin typeface="Arial"/>
                <a:ea typeface="Arial"/>
                <a:cs typeface="Arial"/>
                <a:sym typeface="Arial"/>
              </a:rPr>
              <a:t>	</a:t>
            </a:r>
            <a:r>
              <a:rPr b="0" i="0" lang="en-US" sz="3600" u="none">
                <a:solidFill>
                  <a:srgbClr val="000000"/>
                </a:solidFill>
                <a:latin typeface="Arial"/>
                <a:ea typeface="Arial"/>
                <a:cs typeface="Arial"/>
                <a:sym typeface="Arial"/>
              </a:rPr>
              <a:t>Способ </a:t>
            </a:r>
            <a:r>
              <a:rPr b="1" i="0" lang="en-US" sz="3600" u="none">
                <a:solidFill>
                  <a:srgbClr val="FF0000"/>
                </a:solidFill>
                <a:latin typeface="Arial"/>
                <a:ea typeface="Arial"/>
                <a:cs typeface="Arial"/>
                <a:sym typeface="Arial"/>
              </a:rPr>
              <a:t>выжидания</a:t>
            </a:r>
            <a:r>
              <a:rPr b="0" i="0" lang="en-US" sz="3600" u="none">
                <a:solidFill>
                  <a:srgbClr val="000000"/>
                </a:solidFill>
                <a:latin typeface="Arial"/>
                <a:ea typeface="Arial"/>
                <a:cs typeface="Arial"/>
                <a:sym typeface="Arial"/>
              </a:rPr>
              <a:t> цели заключается в том, что на пути движения цели намечаются местные предметы, которые служат точкой прицеливания. При приближении цели к намеченному предмету на величину необходимого упреждения или когда цель подойдёт к намеченному предмету, если упреждение учтено целиком, открывается огонь.</a:t>
            </a:r>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2" name="Shape 652"/>
        <p:cNvGrpSpPr/>
        <p:nvPr/>
      </p:nvGrpSpPr>
      <p:grpSpPr>
        <a:xfrm>
          <a:off x="0" y="0"/>
          <a:ext cx="0" cy="0"/>
          <a:chOff x="0" y="0"/>
          <a:chExt cx="0" cy="0"/>
        </a:xfrm>
      </p:grpSpPr>
      <p:sp>
        <p:nvSpPr>
          <p:cNvPr id="653" name="Google Shape;653;p97"/>
          <p:cNvSpPr txBox="1"/>
          <p:nvPr>
            <p:ph idx="4294967295" type="title"/>
          </p:nvPr>
        </p:nvSpPr>
        <p:spPr>
          <a:xfrm>
            <a:off x="250825" y="0"/>
            <a:ext cx="8643937"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3500"/>
              <a:buFont typeface="Arial"/>
              <a:buNone/>
            </a:pPr>
            <a:r>
              <a:rPr b="1" i="0" lang="en-US" sz="3500" u="sng">
                <a:solidFill>
                  <a:srgbClr val="FF0000"/>
                </a:solidFill>
                <a:latin typeface="Arial"/>
                <a:ea typeface="Arial"/>
                <a:cs typeface="Arial"/>
                <a:sym typeface="Arial"/>
              </a:rPr>
              <a:t>Задание на самостоятельную подготовку</a:t>
            </a:r>
            <a:endParaRPr/>
          </a:p>
        </p:txBody>
      </p:sp>
      <p:sp>
        <p:nvSpPr>
          <p:cNvPr id="654" name="Google Shape;654;p97"/>
          <p:cNvSpPr txBox="1"/>
          <p:nvPr>
            <p:ph idx="4294967295" type="body"/>
          </p:nvPr>
        </p:nvSpPr>
        <p:spPr>
          <a:xfrm>
            <a:off x="539750" y="1341437"/>
            <a:ext cx="8229600" cy="5111750"/>
          </a:xfrm>
          <a:prstGeom prst="rect">
            <a:avLst/>
          </a:prstGeom>
          <a:noFill/>
          <a:ln>
            <a:noFill/>
          </a:ln>
        </p:spPr>
        <p:txBody>
          <a:bodyPr anchorCtr="0" anchor="t" bIns="45700" lIns="91425" spcFirstLastPara="1" rIns="91425" wrap="square" tIns="45700">
            <a:noAutofit/>
          </a:bodyPr>
          <a:lstStyle/>
          <a:p>
            <a:pPr indent="358775" lvl="0" marL="0" marR="0" rtl="0" algn="just">
              <a:lnSpc>
                <a:spcPct val="100000"/>
              </a:lnSpc>
              <a:spcBef>
                <a:spcPts val="0"/>
              </a:spcBef>
              <a:spcAft>
                <a:spcPts val="0"/>
              </a:spcAft>
              <a:buClr>
                <a:schemeClr val="hlink"/>
              </a:buClr>
              <a:buSzPts val="1950"/>
              <a:buFont typeface="Noto Sans Symbols"/>
              <a:buNone/>
            </a:pPr>
            <a:r>
              <a:rPr b="1" i="0" lang="en-US" sz="3000" u="none">
                <a:solidFill>
                  <a:srgbClr val="000000"/>
                </a:solidFill>
                <a:latin typeface="Arial"/>
                <a:ea typeface="Arial"/>
                <a:cs typeface="Arial"/>
                <a:sym typeface="Arial"/>
              </a:rPr>
              <a:t>Общевоенная подготовка ч. 2:</a:t>
            </a:r>
            <a:r>
              <a:rPr b="0" i="0" lang="en-US" sz="3000" u="none">
                <a:solidFill>
                  <a:srgbClr val="000000"/>
                </a:solidFill>
                <a:latin typeface="Arial"/>
                <a:ea typeface="Arial"/>
                <a:cs typeface="Arial"/>
                <a:sym typeface="Arial"/>
              </a:rPr>
              <a:t> </a:t>
            </a:r>
            <a:endParaRPr/>
          </a:p>
          <a:p>
            <a:pPr indent="358775" lvl="0" marL="0" marR="0" rtl="0" algn="just">
              <a:lnSpc>
                <a:spcPct val="100000"/>
              </a:lnSpc>
              <a:spcBef>
                <a:spcPts val="600"/>
              </a:spcBef>
              <a:spcAft>
                <a:spcPts val="0"/>
              </a:spcAft>
              <a:buClr>
                <a:schemeClr val="hlink"/>
              </a:buClr>
              <a:buSzPts val="1950"/>
              <a:buFont typeface="Noto Sans Symbols"/>
              <a:buNone/>
            </a:pPr>
            <a:r>
              <a:rPr b="0" i="0" lang="en-US" sz="3000" u="none">
                <a:solidFill>
                  <a:srgbClr val="000000"/>
                </a:solidFill>
                <a:latin typeface="Arial"/>
                <a:ea typeface="Arial"/>
                <a:cs typeface="Arial"/>
                <a:sym typeface="Arial"/>
              </a:rPr>
              <a:t>с. 7…28.</a:t>
            </a:r>
            <a:endParaRPr/>
          </a:p>
          <a:p>
            <a:pPr indent="358775" lvl="0" marL="0" marR="0" rtl="0" algn="just">
              <a:lnSpc>
                <a:spcPct val="100000"/>
              </a:lnSpc>
              <a:spcBef>
                <a:spcPts val="600"/>
              </a:spcBef>
              <a:spcAft>
                <a:spcPts val="0"/>
              </a:spcAft>
              <a:buClr>
                <a:schemeClr val="hlink"/>
              </a:buClr>
              <a:buSzPts val="1950"/>
              <a:buFont typeface="Noto Sans Symbols"/>
              <a:buNone/>
            </a:pPr>
            <a:r>
              <a:rPr b="1" i="0" lang="en-US" sz="3000" u="none">
                <a:solidFill>
                  <a:srgbClr val="000000"/>
                </a:solidFill>
                <a:latin typeface="Arial"/>
                <a:ea typeface="Arial"/>
                <a:cs typeface="Arial"/>
                <a:sym typeface="Arial"/>
              </a:rPr>
              <a:t>Наставление по стрелковому делу: </a:t>
            </a:r>
            <a:endParaRPr/>
          </a:p>
          <a:p>
            <a:pPr indent="358775" lvl="0" marL="0" marR="0" rtl="0" algn="just">
              <a:lnSpc>
                <a:spcPct val="100000"/>
              </a:lnSpc>
              <a:spcBef>
                <a:spcPts val="600"/>
              </a:spcBef>
              <a:spcAft>
                <a:spcPts val="0"/>
              </a:spcAft>
              <a:buClr>
                <a:schemeClr val="hlink"/>
              </a:buClr>
              <a:buSzPts val="1950"/>
              <a:buFont typeface="Noto Sans Symbols"/>
              <a:buNone/>
            </a:pPr>
            <a:r>
              <a:rPr b="1" i="0" lang="en-US" sz="3000" u="none">
                <a:solidFill>
                  <a:srgbClr val="000000"/>
                </a:solidFill>
                <a:latin typeface="Arial"/>
                <a:ea typeface="Arial"/>
                <a:cs typeface="Arial"/>
                <a:sym typeface="Arial"/>
              </a:rPr>
              <a:t>- </a:t>
            </a:r>
            <a:r>
              <a:rPr b="0" i="0" lang="en-US" sz="3000" u="none">
                <a:solidFill>
                  <a:srgbClr val="000000"/>
                </a:solidFill>
                <a:latin typeface="Arial"/>
                <a:ea typeface="Arial"/>
                <a:cs typeface="Arial"/>
                <a:sym typeface="Arial"/>
              </a:rPr>
              <a:t>М.: Воениздат, 1956., с. 35…165.</a:t>
            </a:r>
            <a:endParaRPr/>
          </a:p>
          <a:p>
            <a:pPr indent="358775" lvl="0" marL="0" marR="0" rtl="0" algn="ctr">
              <a:lnSpc>
                <a:spcPct val="100000"/>
              </a:lnSpc>
              <a:spcBef>
                <a:spcPts val="560"/>
              </a:spcBef>
              <a:spcAft>
                <a:spcPts val="0"/>
              </a:spcAft>
              <a:buClr>
                <a:schemeClr val="hlink"/>
              </a:buClr>
              <a:buSzPts val="1820"/>
              <a:buFont typeface="Noto Sans Symbols"/>
              <a:buNone/>
            </a:pPr>
            <a:r>
              <a:t/>
            </a:r>
            <a:endParaRPr b="1" i="1" sz="2800" u="none">
              <a:solidFill>
                <a:srgbClr val="FF0000"/>
              </a:solidFill>
              <a:latin typeface="Arial"/>
              <a:ea typeface="Arial"/>
              <a:cs typeface="Arial"/>
              <a:sym typeface="Arial"/>
            </a:endParaRPr>
          </a:p>
          <a:p>
            <a:pPr indent="358775" lvl="0" marL="0" marR="0" rtl="0" algn="ctr">
              <a:lnSpc>
                <a:spcPct val="100000"/>
              </a:lnSpc>
              <a:spcBef>
                <a:spcPts val="560"/>
              </a:spcBef>
              <a:spcAft>
                <a:spcPts val="0"/>
              </a:spcAft>
              <a:buClr>
                <a:schemeClr val="hlink"/>
              </a:buClr>
              <a:buSzPts val="1820"/>
              <a:buFont typeface="Noto Sans Symbols"/>
              <a:buNone/>
            </a:pPr>
            <a:r>
              <a:rPr b="1" i="1" lang="en-US" sz="2800" u="none">
                <a:solidFill>
                  <a:srgbClr val="FF0000"/>
                </a:solidFill>
                <a:latin typeface="Arial"/>
                <a:ea typeface="Arial"/>
                <a:cs typeface="Arial"/>
                <a:sym typeface="Arial"/>
              </a:rPr>
              <a:t>Тема следующего занятия</a:t>
            </a:r>
            <a:endParaRPr/>
          </a:p>
          <a:p>
            <a:pPr indent="358775" lvl="0" marL="0" marR="0" rtl="0" algn="just">
              <a:lnSpc>
                <a:spcPct val="100000"/>
              </a:lnSpc>
              <a:spcBef>
                <a:spcPts val="560"/>
              </a:spcBef>
              <a:spcAft>
                <a:spcPts val="0"/>
              </a:spcAft>
              <a:buClr>
                <a:schemeClr val="hlink"/>
              </a:buClr>
              <a:buSzPts val="1820"/>
              <a:buFont typeface="Noto Sans Symbols"/>
              <a:buNone/>
            </a:pPr>
            <a:r>
              <a:rPr b="1" i="1" lang="en-US" sz="2800" u="none">
                <a:solidFill>
                  <a:srgbClr val="000000"/>
                </a:solidFill>
                <a:latin typeface="Arial"/>
                <a:ea typeface="Arial"/>
                <a:cs typeface="Arial"/>
                <a:sym typeface="Arial"/>
              </a:rPr>
              <a:t>Тема 4</a:t>
            </a:r>
            <a:r>
              <a:rPr b="0" i="1" lang="en-US" sz="2800" u="none">
                <a:solidFill>
                  <a:srgbClr val="000000"/>
                </a:solidFill>
                <a:latin typeface="Arial"/>
                <a:ea typeface="Arial"/>
                <a:cs typeface="Arial"/>
                <a:sym typeface="Arial"/>
              </a:rPr>
              <a:t>, </a:t>
            </a:r>
            <a:r>
              <a:rPr b="1" i="1" lang="en-US" sz="2800" u="none">
                <a:solidFill>
                  <a:srgbClr val="000000"/>
                </a:solidFill>
                <a:latin typeface="Arial"/>
                <a:ea typeface="Arial"/>
                <a:cs typeface="Arial"/>
                <a:sym typeface="Arial"/>
              </a:rPr>
              <a:t>Занятие 3: </a:t>
            </a:r>
            <a:r>
              <a:rPr b="0" i="1" lang="en-US" sz="2800" u="none">
                <a:solidFill>
                  <a:srgbClr val="000000"/>
                </a:solidFill>
                <a:latin typeface="Arial"/>
                <a:ea typeface="Arial"/>
                <a:cs typeface="Arial"/>
                <a:sym typeface="Arial"/>
              </a:rPr>
              <a:t>«Материальная часть АК-74».</a:t>
            </a:r>
            <a:endParaRPr/>
          </a:p>
          <a:p>
            <a:pPr indent="-227330" lvl="0" marL="342900" marR="0" rtl="0" algn="l">
              <a:spcBef>
                <a:spcPts val="560"/>
              </a:spcBef>
              <a:spcAft>
                <a:spcPts val="0"/>
              </a:spcAft>
              <a:buClr>
                <a:schemeClr val="hlink"/>
              </a:buClr>
              <a:buSzPts val="1820"/>
              <a:buFont typeface="Noto Sans Symbols"/>
              <a:buNone/>
            </a:pPr>
            <a:r>
              <a:t/>
            </a:r>
            <a:endParaRPr b="0" i="1" sz="2800" u="non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6" name="Shape 326"/>
        <p:cNvGrpSpPr/>
        <p:nvPr/>
      </p:nvGrpSpPr>
      <p:grpSpPr>
        <a:xfrm>
          <a:off x="0" y="0"/>
          <a:ext cx="0" cy="0"/>
          <a:chOff x="0" y="0"/>
          <a:chExt cx="0" cy="0"/>
        </a:xfrm>
      </p:grpSpPr>
      <p:sp>
        <p:nvSpPr>
          <p:cNvPr id="327" name="Google Shape;327;p40"/>
          <p:cNvSpPr txBox="1"/>
          <p:nvPr>
            <p:ph idx="4294967295" type="body"/>
          </p:nvPr>
        </p:nvSpPr>
        <p:spPr>
          <a:xfrm>
            <a:off x="250825" y="3573462"/>
            <a:ext cx="8642350" cy="3095625"/>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hlink"/>
              </a:buClr>
              <a:buSzPts val="2080"/>
              <a:buFont typeface="Noto Sans Symbols"/>
              <a:buNone/>
            </a:pPr>
            <a:r>
              <a:rPr b="1" i="0" lang="en-US" sz="3200" u="none" cap="none" strike="noStrike">
                <a:solidFill>
                  <a:srgbClr val="000000"/>
                </a:solidFill>
                <a:latin typeface="Arial"/>
                <a:ea typeface="Arial"/>
                <a:cs typeface="Arial"/>
                <a:sym typeface="Arial"/>
              </a:rPr>
              <a:t>   	</a:t>
            </a:r>
            <a:r>
              <a:rPr b="0" i="0" lang="en-US" sz="2300" u="none" cap="none" strike="noStrike">
                <a:solidFill>
                  <a:srgbClr val="000000"/>
                </a:solidFill>
                <a:latin typeface="Arial"/>
                <a:ea typeface="Arial"/>
                <a:cs typeface="Arial"/>
                <a:sym typeface="Arial"/>
              </a:rPr>
              <a:t>В явлении </a:t>
            </a:r>
            <a:r>
              <a:rPr b="1" i="0" lang="en-US" sz="2300" u="none" cap="none" strike="noStrike">
                <a:solidFill>
                  <a:srgbClr val="FF0000"/>
                </a:solidFill>
                <a:latin typeface="Arial"/>
                <a:ea typeface="Arial"/>
                <a:cs typeface="Arial"/>
                <a:sym typeface="Arial"/>
              </a:rPr>
              <a:t>выстрела </a:t>
            </a:r>
            <a:r>
              <a:rPr b="0" i="0" lang="en-US" sz="2300" u="none" cap="none" strike="noStrike">
                <a:solidFill>
                  <a:srgbClr val="000000"/>
                </a:solidFill>
                <a:latin typeface="Arial"/>
                <a:ea typeface="Arial"/>
                <a:cs typeface="Arial"/>
                <a:sym typeface="Arial"/>
              </a:rPr>
              <a:t>различают следующие периоды:</a:t>
            </a:r>
            <a:endParaRPr/>
          </a:p>
          <a:p>
            <a:pPr indent="-342900" lvl="0" marL="342900" marR="0" rtl="0" algn="l">
              <a:lnSpc>
                <a:spcPct val="90000"/>
              </a:lnSpc>
              <a:spcBef>
                <a:spcPts val="0"/>
              </a:spcBef>
              <a:spcAft>
                <a:spcPts val="0"/>
              </a:spcAft>
              <a:buClr>
                <a:schemeClr val="hlink"/>
              </a:buClr>
              <a:buSzPts val="1495"/>
              <a:buFont typeface="Noto Sans Symbols"/>
              <a:buNone/>
            </a:pPr>
            <a:r>
              <a:rPr b="0" i="0" lang="en-US" sz="2300" u="none" cap="none" strike="noStrike">
                <a:solidFill>
                  <a:srgbClr val="000000"/>
                </a:solidFill>
                <a:latin typeface="Arial"/>
                <a:ea typeface="Arial"/>
                <a:cs typeface="Arial"/>
                <a:sym typeface="Arial"/>
              </a:rPr>
              <a:t>   </a:t>
            </a:r>
            <a:r>
              <a:rPr b="1" i="1" lang="en-US" sz="2300" u="none" cap="none" strike="noStrike">
                <a:solidFill>
                  <a:srgbClr val="FF0000"/>
                </a:solidFill>
                <a:latin typeface="Arial"/>
                <a:ea typeface="Arial"/>
                <a:cs typeface="Arial"/>
                <a:sym typeface="Arial"/>
              </a:rPr>
              <a:t>Предварительный период</a:t>
            </a:r>
            <a:r>
              <a:rPr b="0" i="0" lang="en-US" sz="2300" u="none" cap="none" strike="noStrike">
                <a:solidFill>
                  <a:srgbClr val="000000"/>
                </a:solidFill>
                <a:latin typeface="Arial"/>
                <a:ea typeface="Arial"/>
                <a:cs typeface="Arial"/>
                <a:sym typeface="Arial"/>
              </a:rPr>
              <a:t> – горение порохового заряда в постоянном объёме. Он длится от момента воспламенения порохового заряда до начала движения пули. Давление газов при этом достигает величины, достаточной для того, чтобы пуля сдвинулась с места и своей оболочкой врезалась в нарезы канала ствола на полную глубину. Это давление называется </a:t>
            </a:r>
            <a:r>
              <a:rPr b="1" i="1" lang="en-US" sz="2300" u="none" cap="none" strike="noStrike">
                <a:solidFill>
                  <a:srgbClr val="000000"/>
                </a:solidFill>
                <a:latin typeface="Arial"/>
                <a:ea typeface="Arial"/>
                <a:cs typeface="Arial"/>
                <a:sym typeface="Arial"/>
              </a:rPr>
              <a:t>давлением форсирования</a:t>
            </a:r>
            <a:r>
              <a:rPr b="0" i="0" lang="en-US" sz="2300" u="none" cap="none" strike="noStrike">
                <a:solidFill>
                  <a:srgbClr val="000000"/>
                </a:solidFill>
                <a:latin typeface="Arial"/>
                <a:ea typeface="Arial"/>
                <a:cs typeface="Arial"/>
                <a:sym typeface="Arial"/>
              </a:rPr>
              <a:t>.</a:t>
            </a:r>
            <a:endParaRPr/>
          </a:p>
          <a:p>
            <a:pPr indent="-342900" lvl="0" marL="342900" marR="0" rtl="0" algn="l">
              <a:lnSpc>
                <a:spcPct val="90000"/>
              </a:lnSpc>
              <a:spcBef>
                <a:spcPts val="480"/>
              </a:spcBef>
              <a:spcAft>
                <a:spcPts val="0"/>
              </a:spcAft>
              <a:buClr>
                <a:schemeClr val="hlink"/>
              </a:buClr>
              <a:buSzPts val="1560"/>
              <a:buFont typeface="Noto Sans Symbols"/>
              <a:buNone/>
            </a:pPr>
            <a:r>
              <a:t/>
            </a:r>
            <a:endParaRPr b="0" i="0" sz="2400" u="none" cap="none" strike="noStrike">
              <a:solidFill>
                <a:srgbClr val="000000"/>
              </a:solidFill>
              <a:latin typeface="Arial"/>
              <a:ea typeface="Arial"/>
              <a:cs typeface="Arial"/>
              <a:sym typeface="Arial"/>
            </a:endParaRPr>
          </a:p>
          <a:p>
            <a:pPr indent="-243840" lvl="0" marL="342900" marR="0" rtl="0" algn="l">
              <a:spcBef>
                <a:spcPts val="480"/>
              </a:spcBef>
              <a:spcAft>
                <a:spcPts val="0"/>
              </a:spcAft>
              <a:buClr>
                <a:schemeClr val="hlink"/>
              </a:buClr>
              <a:buSzPts val="1560"/>
              <a:buFont typeface="Noto Sans Symbols"/>
              <a:buNone/>
            </a:pPr>
            <a:r>
              <a:t/>
            </a:r>
            <a:endParaRPr b="0" i="0" sz="2400" u="none">
              <a:solidFill>
                <a:srgbClr val="000000"/>
              </a:solidFill>
              <a:latin typeface="Arial"/>
              <a:ea typeface="Arial"/>
              <a:cs typeface="Arial"/>
              <a:sym typeface="Arial"/>
            </a:endParaRPr>
          </a:p>
        </p:txBody>
      </p:sp>
      <p:pic>
        <p:nvPicPr>
          <p:cNvPr descr="C:\Users\German\Documents\Занятия\Огневая подготовка\os1.jpg" id="328" name="Google Shape;328;p40"/>
          <p:cNvPicPr preferRelativeResize="0"/>
          <p:nvPr/>
        </p:nvPicPr>
        <p:blipFill rotWithShape="1">
          <a:blip r:embed="rId3">
            <a:alphaModFix/>
          </a:blip>
          <a:srcRect b="0" l="0" r="0" t="0"/>
          <a:stretch/>
        </p:blipFill>
        <p:spPr>
          <a:xfrm>
            <a:off x="1944687" y="0"/>
            <a:ext cx="5183187" cy="357346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2" name="Shape 332"/>
        <p:cNvGrpSpPr/>
        <p:nvPr/>
      </p:nvGrpSpPr>
      <p:grpSpPr>
        <a:xfrm>
          <a:off x="0" y="0"/>
          <a:ext cx="0" cy="0"/>
          <a:chOff x="0" y="0"/>
          <a:chExt cx="0" cy="0"/>
        </a:xfrm>
      </p:grpSpPr>
      <p:sp>
        <p:nvSpPr>
          <p:cNvPr id="333" name="Google Shape;333;p41"/>
          <p:cNvSpPr txBox="1"/>
          <p:nvPr>
            <p:ph idx="4294967295" type="body"/>
          </p:nvPr>
        </p:nvSpPr>
        <p:spPr>
          <a:xfrm>
            <a:off x="358775" y="3716337"/>
            <a:ext cx="8785225" cy="2954337"/>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hlink"/>
              </a:buClr>
              <a:buSzPts val="2080"/>
              <a:buFont typeface="Noto Sans Symbols"/>
              <a:buNone/>
            </a:pPr>
            <a:r>
              <a:rPr b="0" i="0" lang="en-US" sz="3200" u="none">
                <a:solidFill>
                  <a:srgbClr val="000000"/>
                </a:solidFill>
                <a:latin typeface="Arial"/>
                <a:ea typeface="Arial"/>
                <a:cs typeface="Arial"/>
                <a:sym typeface="Arial"/>
              </a:rPr>
              <a:t>   	</a:t>
            </a:r>
            <a:r>
              <a:rPr b="1" i="1" lang="en-US" sz="2400" u="none">
                <a:solidFill>
                  <a:srgbClr val="FF0000"/>
                </a:solidFill>
                <a:latin typeface="Arial"/>
                <a:ea typeface="Arial"/>
                <a:cs typeface="Arial"/>
                <a:sym typeface="Arial"/>
              </a:rPr>
              <a:t>Первый</a:t>
            </a:r>
            <a:r>
              <a:rPr b="0" i="0" lang="en-US" sz="2400" u="none">
                <a:solidFill>
                  <a:srgbClr val="000000"/>
                </a:solidFill>
                <a:latin typeface="Arial"/>
                <a:ea typeface="Arial"/>
                <a:cs typeface="Arial"/>
                <a:sym typeface="Arial"/>
              </a:rPr>
              <a:t>, или </a:t>
            </a:r>
            <a:r>
              <a:rPr b="1" i="1" lang="en-US" sz="2400" u="none">
                <a:solidFill>
                  <a:srgbClr val="FF0000"/>
                </a:solidFill>
                <a:latin typeface="Arial"/>
                <a:ea typeface="Arial"/>
                <a:cs typeface="Arial"/>
                <a:sym typeface="Arial"/>
              </a:rPr>
              <a:t>основной</a:t>
            </a:r>
            <a:r>
              <a:rPr b="1" i="1" lang="en-US" sz="2400" u="none">
                <a:solidFill>
                  <a:srgbClr val="000000"/>
                </a:solidFill>
                <a:latin typeface="Arial"/>
                <a:ea typeface="Arial"/>
                <a:cs typeface="Arial"/>
                <a:sym typeface="Arial"/>
              </a:rPr>
              <a:t> </a:t>
            </a:r>
            <a:r>
              <a:rPr b="1" i="1" lang="en-US" sz="2400" u="none">
                <a:solidFill>
                  <a:srgbClr val="FF0000"/>
                </a:solidFill>
                <a:latin typeface="Arial"/>
                <a:ea typeface="Arial"/>
                <a:cs typeface="Arial"/>
                <a:sym typeface="Arial"/>
              </a:rPr>
              <a:t>период</a:t>
            </a:r>
            <a:r>
              <a:rPr b="0" i="0" lang="en-US" sz="2400" u="none">
                <a:solidFill>
                  <a:srgbClr val="000000"/>
                </a:solidFill>
                <a:latin typeface="Arial"/>
                <a:ea typeface="Arial"/>
                <a:cs typeface="Arial"/>
                <a:sym typeface="Arial"/>
              </a:rPr>
              <a:t> – горение порохового заряда в быстро изменяющемся объёме. Он длится от момента, когда достигнуто давление форсирования и пуля начала своё движение, и до конца горения порохового заряда. В начале этого периода давление газов быстро повышается и достигает наибольшей величины. Это давление называется </a:t>
            </a:r>
            <a:r>
              <a:rPr b="1" i="1" lang="en-US" sz="2400" u="none">
                <a:solidFill>
                  <a:srgbClr val="000000"/>
                </a:solidFill>
                <a:latin typeface="Arial"/>
                <a:ea typeface="Arial"/>
                <a:cs typeface="Arial"/>
                <a:sym typeface="Arial"/>
              </a:rPr>
              <a:t>максимальным давлением</a:t>
            </a:r>
            <a:r>
              <a:rPr b="0" i="0" lang="en-US" sz="2400" u="none">
                <a:solidFill>
                  <a:srgbClr val="000000"/>
                </a:solidFill>
                <a:latin typeface="Arial"/>
                <a:ea typeface="Arial"/>
                <a:cs typeface="Arial"/>
                <a:sym typeface="Arial"/>
              </a:rPr>
              <a:t>.</a:t>
            </a:r>
            <a:endParaRPr/>
          </a:p>
        </p:txBody>
      </p:sp>
      <p:pic>
        <p:nvPicPr>
          <p:cNvPr descr="C:\Users\German\Documents\Занятия\Огневая подготовка\os1.jpg" id="334" name="Google Shape;334;p41"/>
          <p:cNvPicPr preferRelativeResize="0"/>
          <p:nvPr/>
        </p:nvPicPr>
        <p:blipFill rotWithShape="1">
          <a:blip r:embed="rId3">
            <a:alphaModFix/>
          </a:blip>
          <a:srcRect b="0" l="0" r="0" t="0"/>
          <a:stretch/>
        </p:blipFill>
        <p:spPr>
          <a:xfrm>
            <a:off x="1835150" y="0"/>
            <a:ext cx="5391150" cy="3716337"/>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8" name="Shape 338"/>
        <p:cNvGrpSpPr/>
        <p:nvPr/>
      </p:nvGrpSpPr>
      <p:grpSpPr>
        <a:xfrm>
          <a:off x="0" y="0"/>
          <a:ext cx="0" cy="0"/>
          <a:chOff x="0" y="0"/>
          <a:chExt cx="0" cy="0"/>
        </a:xfrm>
      </p:grpSpPr>
      <p:sp>
        <p:nvSpPr>
          <p:cNvPr id="339" name="Google Shape;339;p42"/>
          <p:cNvSpPr txBox="1"/>
          <p:nvPr>
            <p:ph idx="1" type="body"/>
          </p:nvPr>
        </p:nvSpPr>
        <p:spPr>
          <a:xfrm>
            <a:off x="179387" y="3933825"/>
            <a:ext cx="8785225" cy="2735262"/>
          </a:xfrm>
          <a:prstGeom prst="rect">
            <a:avLst/>
          </a:prstGeom>
          <a:noFill/>
          <a:ln>
            <a:noFill/>
          </a:ln>
        </p:spPr>
        <p:txBody>
          <a:bodyPr anchorCtr="0" anchor="t" bIns="45700" lIns="91425" spcFirstLastPara="1" rIns="91425" wrap="square" tIns="45700">
            <a:noAutofit/>
          </a:bodyPr>
          <a:lstStyle/>
          <a:p>
            <a:pPr indent="0" lvl="0" marL="342900" marR="0" rtl="0" algn="just">
              <a:lnSpc>
                <a:spcPct val="90000"/>
              </a:lnSpc>
              <a:spcBef>
                <a:spcPts val="0"/>
              </a:spcBef>
              <a:spcAft>
                <a:spcPts val="0"/>
              </a:spcAft>
              <a:buClr>
                <a:schemeClr val="hlink"/>
              </a:buClr>
              <a:buSzPts val="2080"/>
              <a:buFont typeface="Noto Sans Symbols"/>
              <a:buNone/>
            </a:pPr>
            <a:r>
              <a:rPr b="0" i="0" lang="en-US" sz="3200" u="none">
                <a:solidFill>
                  <a:srgbClr val="000000"/>
                </a:solidFill>
                <a:latin typeface="Arial"/>
                <a:ea typeface="Arial"/>
                <a:cs typeface="Arial"/>
                <a:sym typeface="Arial"/>
              </a:rPr>
              <a:t>	</a:t>
            </a:r>
            <a:r>
              <a:rPr b="1" i="0" lang="en-US" sz="2600" u="none">
                <a:solidFill>
                  <a:srgbClr val="FF0000"/>
                </a:solidFill>
                <a:latin typeface="Arial"/>
                <a:ea typeface="Arial"/>
                <a:cs typeface="Arial"/>
                <a:sym typeface="Arial"/>
              </a:rPr>
              <a:t>Второй период</a:t>
            </a:r>
            <a:r>
              <a:rPr b="0" i="0" lang="en-US" sz="2600" u="none">
                <a:solidFill>
                  <a:srgbClr val="000000"/>
                </a:solidFill>
                <a:latin typeface="Arial"/>
                <a:ea typeface="Arial"/>
                <a:cs typeface="Arial"/>
                <a:sym typeface="Arial"/>
              </a:rPr>
              <a:t> – расширение постоянного количества сильно сжатых и нагретых газов. Он длится от конца горения порохового заряда до момента вылета пули из канала ствола. Увеличение скорости движения пули происходит за счёт имеющегося давления и расширения газов. Спад давления во втором периоде идёт довольно быстро.</a:t>
            </a:r>
            <a:endParaRPr/>
          </a:p>
        </p:txBody>
      </p:sp>
      <p:pic>
        <p:nvPicPr>
          <p:cNvPr descr="C:\Users\German\Documents\Занятия\Огневая подготовка\os1.jpg" id="340" name="Google Shape;340;p42"/>
          <p:cNvPicPr preferRelativeResize="0"/>
          <p:nvPr/>
        </p:nvPicPr>
        <p:blipFill rotWithShape="1">
          <a:blip r:embed="rId3">
            <a:alphaModFix/>
          </a:blip>
          <a:srcRect b="0" l="0" r="0" t="0"/>
          <a:stretch/>
        </p:blipFill>
        <p:spPr>
          <a:xfrm>
            <a:off x="1736725" y="0"/>
            <a:ext cx="5643562" cy="389096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2_Клен">
  <a:themeElements>
    <a:clrScheme name="Клен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_Равновесие">
  <a:themeElements>
    <a:clrScheme name="Равновесие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Текстура">
  <a:themeElements>
    <a:clrScheme name="Равновесие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Текстура">
  <a:themeElements>
    <a:clrScheme name="Текстура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Текстура">
  <a:themeElements>
    <a:clrScheme name="Текстура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3_Клен">
  <a:themeElements>
    <a:clrScheme name="Клен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xmlns:r="http://schemas.openxmlformats.org/officeDocument/2006/relationships" name="Занавес">
  <a:themeElements>
    <a:clrScheme name="Занавес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9.xml><?xml version="1.0" encoding="utf-8"?>
<a:theme xmlns:a="http://schemas.openxmlformats.org/drawingml/2006/main" xmlns:r="http://schemas.openxmlformats.org/officeDocument/2006/relationships" name="3_Равновесие">
  <a:themeElements>
    <a:clrScheme name="Равновесие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